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9" r:id="rId1"/>
    <p:sldMasterId id="2147483681" r:id="rId2"/>
  </p:sldMasterIdLst>
  <p:notesMasterIdLst>
    <p:notesMasterId r:id="rId32"/>
  </p:notesMasterIdLst>
  <p:handoutMasterIdLst>
    <p:handoutMasterId r:id="rId33"/>
  </p:handoutMasterIdLst>
  <p:sldIdLst>
    <p:sldId id="256" r:id="rId3"/>
    <p:sldId id="259" r:id="rId4"/>
    <p:sldId id="373" r:id="rId5"/>
    <p:sldId id="374" r:id="rId6"/>
    <p:sldId id="264" r:id="rId7"/>
    <p:sldId id="263" r:id="rId8"/>
    <p:sldId id="352" r:id="rId9"/>
    <p:sldId id="395" r:id="rId10"/>
    <p:sldId id="355" r:id="rId11"/>
    <p:sldId id="262" r:id="rId12"/>
    <p:sldId id="394" r:id="rId13"/>
    <p:sldId id="273" r:id="rId14"/>
    <p:sldId id="391" r:id="rId15"/>
    <p:sldId id="397" r:id="rId16"/>
    <p:sldId id="282" r:id="rId17"/>
    <p:sldId id="283" r:id="rId18"/>
    <p:sldId id="382" r:id="rId19"/>
    <p:sldId id="375" r:id="rId20"/>
    <p:sldId id="383" r:id="rId21"/>
    <p:sldId id="384" r:id="rId22"/>
    <p:sldId id="385" r:id="rId23"/>
    <p:sldId id="365" r:id="rId24"/>
    <p:sldId id="392" r:id="rId25"/>
    <p:sldId id="272" r:id="rId26"/>
    <p:sldId id="271" r:id="rId27"/>
    <p:sldId id="276" r:id="rId28"/>
    <p:sldId id="277" r:id="rId29"/>
    <p:sldId id="360" r:id="rId30"/>
    <p:sldId id="270" r:id="rId31"/>
  </p:sldIdLst>
  <p:sldSz cx="12192000" cy="6858000"/>
  <p:notesSz cx="6881813"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457200" rtl="0" eaLnBrk="1" latinLnBrk="0" hangingPunct="1">
      <a:defRPr kern="1200">
        <a:solidFill>
          <a:schemeClr val="tx1"/>
        </a:solidFill>
        <a:latin typeface="Arial" charset="0"/>
        <a:ea typeface="+mn-ea"/>
        <a:cs typeface="+mn-cs"/>
      </a:defRPr>
    </a:lvl6pPr>
    <a:lvl7pPr marL="2743200" algn="l" defTabSz="457200" rtl="0" eaLnBrk="1" latinLnBrk="0" hangingPunct="1">
      <a:defRPr kern="1200">
        <a:solidFill>
          <a:schemeClr val="tx1"/>
        </a:solidFill>
        <a:latin typeface="Arial" charset="0"/>
        <a:ea typeface="+mn-ea"/>
        <a:cs typeface="+mn-cs"/>
      </a:defRPr>
    </a:lvl7pPr>
    <a:lvl8pPr marL="3200400" algn="l" defTabSz="457200" rtl="0" eaLnBrk="1" latinLnBrk="0" hangingPunct="1">
      <a:defRPr kern="1200">
        <a:solidFill>
          <a:schemeClr val="tx1"/>
        </a:solidFill>
        <a:latin typeface="Arial" charset="0"/>
        <a:ea typeface="+mn-ea"/>
        <a:cs typeface="+mn-cs"/>
      </a:defRPr>
    </a:lvl8pPr>
    <a:lvl9pPr marL="3657600" algn="l" defTabSz="4572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AAE"/>
    <a:srgbClr val="005D9D"/>
    <a:srgbClr val="086CAA"/>
    <a:srgbClr val="006BA4"/>
    <a:srgbClr val="AC2C6D"/>
    <a:srgbClr val="357A99"/>
    <a:srgbClr val="000080"/>
    <a:srgbClr val="990000"/>
    <a:srgbClr val="000099"/>
    <a:srgbClr val="92D8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3DC70C-28CE-4C73-ADFA-50C0DB490D8F}" v="8" dt="2021-10-21T13:34:00.8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6" autoAdjust="0"/>
    <p:restoredTop sz="94612" autoAdjust="0"/>
  </p:normalViewPr>
  <p:slideViewPr>
    <p:cSldViewPr>
      <p:cViewPr varScale="1">
        <p:scale>
          <a:sx n="86" d="100"/>
          <a:sy n="86" d="100"/>
        </p:scale>
        <p:origin x="102" y="378"/>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5/10/relationships/revisionInfo" Target="revisionInfo.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ggie Feikes" userId="7b91dde0-47ce-4d7c-bfcd-f429c2ee2afb" providerId="ADAL" clId="{F83DC70C-28CE-4C73-ADFA-50C0DB490D8F}"/>
    <pc:docChg chg="undo custSel modSld">
      <pc:chgData name="Maggie Feikes" userId="7b91dde0-47ce-4d7c-bfcd-f429c2ee2afb" providerId="ADAL" clId="{F83DC70C-28CE-4C73-ADFA-50C0DB490D8F}" dt="2021-10-21T13:35:13.724" v="84" actId="1076"/>
      <pc:docMkLst>
        <pc:docMk/>
      </pc:docMkLst>
      <pc:sldChg chg="modSp mod">
        <pc:chgData name="Maggie Feikes" userId="7b91dde0-47ce-4d7c-bfcd-f429c2ee2afb" providerId="ADAL" clId="{F83DC70C-28CE-4C73-ADFA-50C0DB490D8F}" dt="2021-10-21T13:29:14.560" v="3" actId="14100"/>
        <pc:sldMkLst>
          <pc:docMk/>
          <pc:sldMk cId="2500007591" sldId="259"/>
        </pc:sldMkLst>
        <pc:picChg chg="mod">
          <ac:chgData name="Maggie Feikes" userId="7b91dde0-47ce-4d7c-bfcd-f429c2ee2afb" providerId="ADAL" clId="{F83DC70C-28CE-4C73-ADFA-50C0DB490D8F}" dt="2021-10-21T13:29:14.560" v="3" actId="14100"/>
          <ac:picMkLst>
            <pc:docMk/>
            <pc:sldMk cId="2500007591" sldId="259"/>
            <ac:picMk id="5" creationId="{A9B5D7DC-C7D3-4AE7-A06F-AE0942F87BEC}"/>
          </ac:picMkLst>
        </pc:picChg>
      </pc:sldChg>
      <pc:sldChg chg="modSp mod">
        <pc:chgData name="Maggie Feikes" userId="7b91dde0-47ce-4d7c-bfcd-f429c2ee2afb" providerId="ADAL" clId="{F83DC70C-28CE-4C73-ADFA-50C0DB490D8F}" dt="2021-10-21T13:31:02.900" v="25" actId="1076"/>
        <pc:sldMkLst>
          <pc:docMk/>
          <pc:sldMk cId="1194774144" sldId="262"/>
        </pc:sldMkLst>
        <pc:picChg chg="mod">
          <ac:chgData name="Maggie Feikes" userId="7b91dde0-47ce-4d7c-bfcd-f429c2ee2afb" providerId="ADAL" clId="{F83DC70C-28CE-4C73-ADFA-50C0DB490D8F}" dt="2021-10-21T13:31:02.900" v="25" actId="1076"/>
          <ac:picMkLst>
            <pc:docMk/>
            <pc:sldMk cId="1194774144" sldId="262"/>
            <ac:picMk id="5" creationId="{C373BAA0-A188-4F2A-AD4E-603B25A7BAB2}"/>
          </ac:picMkLst>
        </pc:picChg>
        <pc:picChg chg="mod">
          <ac:chgData name="Maggie Feikes" userId="7b91dde0-47ce-4d7c-bfcd-f429c2ee2afb" providerId="ADAL" clId="{F83DC70C-28CE-4C73-ADFA-50C0DB490D8F}" dt="2021-10-21T13:30:57.886" v="23" actId="1076"/>
          <ac:picMkLst>
            <pc:docMk/>
            <pc:sldMk cId="1194774144" sldId="262"/>
            <ac:picMk id="8" creationId="{401171B1-7E12-493D-97E4-D09FF11F0520}"/>
          </ac:picMkLst>
        </pc:picChg>
      </pc:sldChg>
      <pc:sldChg chg="modSp mod">
        <pc:chgData name="Maggie Feikes" userId="7b91dde0-47ce-4d7c-bfcd-f429c2ee2afb" providerId="ADAL" clId="{F83DC70C-28CE-4C73-ADFA-50C0DB490D8F}" dt="2021-10-21T13:35:13.724" v="84" actId="1076"/>
        <pc:sldMkLst>
          <pc:docMk/>
          <pc:sldMk cId="3343366609" sldId="270"/>
        </pc:sldMkLst>
        <pc:picChg chg="mod">
          <ac:chgData name="Maggie Feikes" userId="7b91dde0-47ce-4d7c-bfcd-f429c2ee2afb" providerId="ADAL" clId="{F83DC70C-28CE-4C73-ADFA-50C0DB490D8F}" dt="2021-10-21T13:35:13.724" v="84" actId="1076"/>
          <ac:picMkLst>
            <pc:docMk/>
            <pc:sldMk cId="3343366609" sldId="270"/>
            <ac:picMk id="5" creationId="{E061C91B-88DC-4F3A-8070-2345E40498BC}"/>
          </ac:picMkLst>
        </pc:picChg>
      </pc:sldChg>
      <pc:sldChg chg="modSp mod">
        <pc:chgData name="Maggie Feikes" userId="7b91dde0-47ce-4d7c-bfcd-f429c2ee2afb" providerId="ADAL" clId="{F83DC70C-28CE-4C73-ADFA-50C0DB490D8F}" dt="2021-10-21T13:34:53.204" v="80" actId="1076"/>
        <pc:sldMkLst>
          <pc:docMk/>
          <pc:sldMk cId="378200652" sldId="271"/>
        </pc:sldMkLst>
        <pc:picChg chg="mod">
          <ac:chgData name="Maggie Feikes" userId="7b91dde0-47ce-4d7c-bfcd-f429c2ee2afb" providerId="ADAL" clId="{F83DC70C-28CE-4C73-ADFA-50C0DB490D8F}" dt="2021-10-21T13:34:53.204" v="80" actId="1076"/>
          <ac:picMkLst>
            <pc:docMk/>
            <pc:sldMk cId="378200652" sldId="271"/>
            <ac:picMk id="11" creationId="{4063480A-1A58-4149-9509-01CCA4EC2714}"/>
          </ac:picMkLst>
        </pc:picChg>
      </pc:sldChg>
      <pc:sldChg chg="modSp mod">
        <pc:chgData name="Maggie Feikes" userId="7b91dde0-47ce-4d7c-bfcd-f429c2ee2afb" providerId="ADAL" clId="{F83DC70C-28CE-4C73-ADFA-50C0DB490D8F}" dt="2021-10-21T13:34:00.898" v="79"/>
        <pc:sldMkLst>
          <pc:docMk/>
          <pc:sldMk cId="2913006203" sldId="272"/>
        </pc:sldMkLst>
        <pc:graphicFrameChg chg="mod">
          <ac:chgData name="Maggie Feikes" userId="7b91dde0-47ce-4d7c-bfcd-f429c2ee2afb" providerId="ADAL" clId="{F83DC70C-28CE-4C73-ADFA-50C0DB490D8F}" dt="2021-10-21T13:34:00.898" v="79"/>
          <ac:graphicFrameMkLst>
            <pc:docMk/>
            <pc:sldMk cId="2913006203" sldId="272"/>
            <ac:graphicFrameMk id="5" creationId="{A48AE1D2-4E9B-4575-B515-FD351FB95953}"/>
          </ac:graphicFrameMkLst>
        </pc:graphicFrameChg>
        <pc:picChg chg="mod">
          <ac:chgData name="Maggie Feikes" userId="7b91dde0-47ce-4d7c-bfcd-f429c2ee2afb" providerId="ADAL" clId="{F83DC70C-28CE-4C73-ADFA-50C0DB490D8F}" dt="2021-10-21T13:33:47.706" v="74" actId="14100"/>
          <ac:picMkLst>
            <pc:docMk/>
            <pc:sldMk cId="2913006203" sldId="272"/>
            <ac:picMk id="6" creationId="{D1FE9E5F-E833-4388-A2B8-19900FF8BE60}"/>
          </ac:picMkLst>
        </pc:picChg>
      </pc:sldChg>
      <pc:sldChg chg="modSp mod">
        <pc:chgData name="Maggie Feikes" userId="7b91dde0-47ce-4d7c-bfcd-f429c2ee2afb" providerId="ADAL" clId="{F83DC70C-28CE-4C73-ADFA-50C0DB490D8F}" dt="2021-10-21T13:31:23.982" v="30" actId="1076"/>
        <pc:sldMkLst>
          <pc:docMk/>
          <pc:sldMk cId="2019479307" sldId="273"/>
        </pc:sldMkLst>
        <pc:picChg chg="mod">
          <ac:chgData name="Maggie Feikes" userId="7b91dde0-47ce-4d7c-bfcd-f429c2ee2afb" providerId="ADAL" clId="{F83DC70C-28CE-4C73-ADFA-50C0DB490D8F}" dt="2021-10-21T13:31:23.982" v="30" actId="1076"/>
          <ac:picMkLst>
            <pc:docMk/>
            <pc:sldMk cId="2019479307" sldId="273"/>
            <ac:picMk id="8" creationId="{2894E665-99D3-4356-8618-E942BAFE2878}"/>
          </ac:picMkLst>
        </pc:picChg>
      </pc:sldChg>
      <pc:sldChg chg="modSp mod">
        <pc:chgData name="Maggie Feikes" userId="7b91dde0-47ce-4d7c-bfcd-f429c2ee2afb" providerId="ADAL" clId="{F83DC70C-28CE-4C73-ADFA-50C0DB490D8F}" dt="2021-10-21T13:35:02.616" v="81" actId="1076"/>
        <pc:sldMkLst>
          <pc:docMk/>
          <pc:sldMk cId="2103789783" sldId="277"/>
        </pc:sldMkLst>
        <pc:picChg chg="mod">
          <ac:chgData name="Maggie Feikes" userId="7b91dde0-47ce-4d7c-bfcd-f429c2ee2afb" providerId="ADAL" clId="{F83DC70C-28CE-4C73-ADFA-50C0DB490D8F}" dt="2021-10-21T13:35:02.616" v="81" actId="1076"/>
          <ac:picMkLst>
            <pc:docMk/>
            <pc:sldMk cId="2103789783" sldId="277"/>
            <ac:picMk id="5" creationId="{8B453FD6-CF7E-4E90-9976-B8117BD736B9}"/>
          </ac:picMkLst>
        </pc:picChg>
      </pc:sldChg>
      <pc:sldChg chg="modSp mod">
        <pc:chgData name="Maggie Feikes" userId="7b91dde0-47ce-4d7c-bfcd-f429c2ee2afb" providerId="ADAL" clId="{F83DC70C-28CE-4C73-ADFA-50C0DB490D8F}" dt="2021-10-21T13:31:53.577" v="35" actId="1076"/>
        <pc:sldMkLst>
          <pc:docMk/>
          <pc:sldMk cId="3407220023" sldId="282"/>
        </pc:sldMkLst>
        <pc:picChg chg="mod">
          <ac:chgData name="Maggie Feikes" userId="7b91dde0-47ce-4d7c-bfcd-f429c2ee2afb" providerId="ADAL" clId="{F83DC70C-28CE-4C73-ADFA-50C0DB490D8F}" dt="2021-10-21T13:31:53.577" v="35" actId="1076"/>
          <ac:picMkLst>
            <pc:docMk/>
            <pc:sldMk cId="3407220023" sldId="282"/>
            <ac:picMk id="5" creationId="{338C75C7-B757-4F7C-8AAA-D1E863C2563E}"/>
          </ac:picMkLst>
        </pc:picChg>
      </pc:sldChg>
      <pc:sldChg chg="modSp mod">
        <pc:chgData name="Maggie Feikes" userId="7b91dde0-47ce-4d7c-bfcd-f429c2ee2afb" providerId="ADAL" clId="{F83DC70C-28CE-4C73-ADFA-50C0DB490D8F}" dt="2021-10-21T13:32:00.595" v="36" actId="1076"/>
        <pc:sldMkLst>
          <pc:docMk/>
          <pc:sldMk cId="3024155526" sldId="283"/>
        </pc:sldMkLst>
        <pc:picChg chg="mod">
          <ac:chgData name="Maggie Feikes" userId="7b91dde0-47ce-4d7c-bfcd-f429c2ee2afb" providerId="ADAL" clId="{F83DC70C-28CE-4C73-ADFA-50C0DB490D8F}" dt="2021-10-21T13:32:00.595" v="36" actId="1076"/>
          <ac:picMkLst>
            <pc:docMk/>
            <pc:sldMk cId="3024155526" sldId="283"/>
            <ac:picMk id="5" creationId="{3D4D16F9-7DEF-4E06-9B8E-F7D5C85923AA}"/>
          </ac:picMkLst>
        </pc:picChg>
      </pc:sldChg>
      <pc:sldChg chg="modSp mod">
        <pc:chgData name="Maggie Feikes" userId="7b91dde0-47ce-4d7c-bfcd-f429c2ee2afb" providerId="ADAL" clId="{F83DC70C-28CE-4C73-ADFA-50C0DB490D8F}" dt="2021-10-21T13:30:04.287" v="14" actId="14100"/>
        <pc:sldMkLst>
          <pc:docMk/>
          <pc:sldMk cId="2753988838" sldId="352"/>
        </pc:sldMkLst>
        <pc:spChg chg="mod">
          <ac:chgData name="Maggie Feikes" userId="7b91dde0-47ce-4d7c-bfcd-f429c2ee2afb" providerId="ADAL" clId="{F83DC70C-28CE-4C73-ADFA-50C0DB490D8F}" dt="2021-10-21T13:30:04.287" v="14" actId="14100"/>
          <ac:spMkLst>
            <pc:docMk/>
            <pc:sldMk cId="2753988838" sldId="352"/>
            <ac:spMk id="1240" creationId="{00000000-0000-0000-0000-000000000000}"/>
          </ac:spMkLst>
        </pc:spChg>
        <pc:spChg chg="mod">
          <ac:chgData name="Maggie Feikes" userId="7b91dde0-47ce-4d7c-bfcd-f429c2ee2afb" providerId="ADAL" clId="{F83DC70C-28CE-4C73-ADFA-50C0DB490D8F}" dt="2021-10-21T13:30:00.996" v="13" actId="14100"/>
          <ac:spMkLst>
            <pc:docMk/>
            <pc:sldMk cId="2753988838" sldId="352"/>
            <ac:spMk id="1241" creationId="{00000000-0000-0000-0000-000000000000}"/>
          </ac:spMkLst>
        </pc:spChg>
        <pc:spChg chg="mod">
          <ac:chgData name="Maggie Feikes" userId="7b91dde0-47ce-4d7c-bfcd-f429c2ee2afb" providerId="ADAL" clId="{F83DC70C-28CE-4C73-ADFA-50C0DB490D8F}" dt="2021-10-21T13:29:58.422" v="12" actId="1076"/>
          <ac:spMkLst>
            <pc:docMk/>
            <pc:sldMk cId="2753988838" sldId="352"/>
            <ac:spMk id="1242" creationId="{00000000-0000-0000-0000-000000000000}"/>
          </ac:spMkLst>
        </pc:spChg>
      </pc:sldChg>
      <pc:sldChg chg="modSp mod">
        <pc:chgData name="Maggie Feikes" userId="7b91dde0-47ce-4d7c-bfcd-f429c2ee2afb" providerId="ADAL" clId="{F83DC70C-28CE-4C73-ADFA-50C0DB490D8F}" dt="2021-10-21T13:30:47.073" v="21" actId="1076"/>
        <pc:sldMkLst>
          <pc:docMk/>
          <pc:sldMk cId="3654675998" sldId="355"/>
        </pc:sldMkLst>
        <pc:spChg chg="mod">
          <ac:chgData name="Maggie Feikes" userId="7b91dde0-47ce-4d7c-bfcd-f429c2ee2afb" providerId="ADAL" clId="{F83DC70C-28CE-4C73-ADFA-50C0DB490D8F}" dt="2021-10-21T13:30:34.142" v="18" actId="14100"/>
          <ac:spMkLst>
            <pc:docMk/>
            <pc:sldMk cId="3654675998" sldId="355"/>
            <ac:spMk id="1240" creationId="{00000000-0000-0000-0000-000000000000}"/>
          </ac:spMkLst>
        </pc:spChg>
        <pc:spChg chg="mod">
          <ac:chgData name="Maggie Feikes" userId="7b91dde0-47ce-4d7c-bfcd-f429c2ee2afb" providerId="ADAL" clId="{F83DC70C-28CE-4C73-ADFA-50C0DB490D8F}" dt="2021-10-21T13:30:37.501" v="19" actId="14100"/>
          <ac:spMkLst>
            <pc:docMk/>
            <pc:sldMk cId="3654675998" sldId="355"/>
            <ac:spMk id="1241" creationId="{00000000-0000-0000-0000-000000000000}"/>
          </ac:spMkLst>
        </pc:spChg>
        <pc:spChg chg="mod">
          <ac:chgData name="Maggie Feikes" userId="7b91dde0-47ce-4d7c-bfcd-f429c2ee2afb" providerId="ADAL" clId="{F83DC70C-28CE-4C73-ADFA-50C0DB490D8F}" dt="2021-10-21T13:30:47.073" v="21" actId="1076"/>
          <ac:spMkLst>
            <pc:docMk/>
            <pc:sldMk cId="3654675998" sldId="355"/>
            <ac:spMk id="1242" creationId="{00000000-0000-0000-0000-000000000000}"/>
          </ac:spMkLst>
        </pc:spChg>
        <pc:picChg chg="mod">
          <ac:chgData name="Maggie Feikes" userId="7b91dde0-47ce-4d7c-bfcd-f429c2ee2afb" providerId="ADAL" clId="{F83DC70C-28CE-4C73-ADFA-50C0DB490D8F}" dt="2021-10-21T13:30:43.157" v="20" actId="1076"/>
          <ac:picMkLst>
            <pc:docMk/>
            <pc:sldMk cId="3654675998" sldId="355"/>
            <ac:picMk id="4" creationId="{3F143AED-7956-4EB8-B02B-FF98E3E00EB0}"/>
          </ac:picMkLst>
        </pc:picChg>
      </pc:sldChg>
      <pc:sldChg chg="modSp mod">
        <pc:chgData name="Maggie Feikes" userId="7b91dde0-47ce-4d7c-bfcd-f429c2ee2afb" providerId="ADAL" clId="{F83DC70C-28CE-4C73-ADFA-50C0DB490D8F}" dt="2021-10-21T13:35:08.775" v="83" actId="14100"/>
        <pc:sldMkLst>
          <pc:docMk/>
          <pc:sldMk cId="3686708782" sldId="360"/>
        </pc:sldMkLst>
        <pc:spChg chg="mod">
          <ac:chgData name="Maggie Feikes" userId="7b91dde0-47ce-4d7c-bfcd-f429c2ee2afb" providerId="ADAL" clId="{F83DC70C-28CE-4C73-ADFA-50C0DB490D8F}" dt="2021-10-21T13:35:08.775" v="83" actId="14100"/>
          <ac:spMkLst>
            <pc:docMk/>
            <pc:sldMk cId="3686708782" sldId="360"/>
            <ac:spMk id="1240" creationId="{00000000-0000-0000-0000-000000000000}"/>
          </ac:spMkLst>
        </pc:spChg>
        <pc:spChg chg="mod">
          <ac:chgData name="Maggie Feikes" userId="7b91dde0-47ce-4d7c-bfcd-f429c2ee2afb" providerId="ADAL" clId="{F83DC70C-28CE-4C73-ADFA-50C0DB490D8F}" dt="2021-10-21T13:35:05.707" v="82" actId="14100"/>
          <ac:spMkLst>
            <pc:docMk/>
            <pc:sldMk cId="3686708782" sldId="360"/>
            <ac:spMk id="1241" creationId="{00000000-0000-0000-0000-000000000000}"/>
          </ac:spMkLst>
        </pc:spChg>
      </pc:sldChg>
      <pc:sldChg chg="modSp mod">
        <pc:chgData name="Maggie Feikes" userId="7b91dde0-47ce-4d7c-bfcd-f429c2ee2afb" providerId="ADAL" clId="{F83DC70C-28CE-4C73-ADFA-50C0DB490D8F}" dt="2021-10-21T13:33:26.600" v="70" actId="1076"/>
        <pc:sldMkLst>
          <pc:docMk/>
          <pc:sldMk cId="3950802649" sldId="365"/>
        </pc:sldMkLst>
        <pc:spChg chg="mod">
          <ac:chgData name="Maggie Feikes" userId="7b91dde0-47ce-4d7c-bfcd-f429c2ee2afb" providerId="ADAL" clId="{F83DC70C-28CE-4C73-ADFA-50C0DB490D8F}" dt="2021-10-21T13:33:22.827" v="69" actId="14100"/>
          <ac:spMkLst>
            <pc:docMk/>
            <pc:sldMk cId="3950802649" sldId="365"/>
            <ac:spMk id="1240" creationId="{00000000-0000-0000-0000-000000000000}"/>
          </ac:spMkLst>
        </pc:spChg>
        <pc:spChg chg="mod">
          <ac:chgData name="Maggie Feikes" userId="7b91dde0-47ce-4d7c-bfcd-f429c2ee2afb" providerId="ADAL" clId="{F83DC70C-28CE-4C73-ADFA-50C0DB490D8F}" dt="2021-10-21T13:33:20.269" v="68" actId="14100"/>
          <ac:spMkLst>
            <pc:docMk/>
            <pc:sldMk cId="3950802649" sldId="365"/>
            <ac:spMk id="1241" creationId="{00000000-0000-0000-0000-000000000000}"/>
          </ac:spMkLst>
        </pc:spChg>
        <pc:picChg chg="mod">
          <ac:chgData name="Maggie Feikes" userId="7b91dde0-47ce-4d7c-bfcd-f429c2ee2afb" providerId="ADAL" clId="{F83DC70C-28CE-4C73-ADFA-50C0DB490D8F}" dt="2021-10-21T13:33:26.600" v="70" actId="1076"/>
          <ac:picMkLst>
            <pc:docMk/>
            <pc:sldMk cId="3950802649" sldId="365"/>
            <ac:picMk id="4" creationId="{A341796C-D6BC-4C59-A668-ED366E4646B9}"/>
          </ac:picMkLst>
        </pc:picChg>
      </pc:sldChg>
      <pc:sldChg chg="modSp mod">
        <pc:chgData name="Maggie Feikes" userId="7b91dde0-47ce-4d7c-bfcd-f429c2ee2afb" providerId="ADAL" clId="{F83DC70C-28CE-4C73-ADFA-50C0DB490D8F}" dt="2021-10-21T13:29:35.958" v="7" actId="1076"/>
        <pc:sldMkLst>
          <pc:docMk/>
          <pc:sldMk cId="197774258" sldId="374"/>
        </pc:sldMkLst>
        <pc:graphicFrameChg chg="mod">
          <ac:chgData name="Maggie Feikes" userId="7b91dde0-47ce-4d7c-bfcd-f429c2ee2afb" providerId="ADAL" clId="{F83DC70C-28CE-4C73-ADFA-50C0DB490D8F}" dt="2021-10-21T13:29:31.341" v="5" actId="1076"/>
          <ac:graphicFrameMkLst>
            <pc:docMk/>
            <pc:sldMk cId="197774258" sldId="374"/>
            <ac:graphicFrameMk id="13" creationId="{ED0B9A38-95B1-4034-812E-6D94D982F0F3}"/>
          </ac:graphicFrameMkLst>
        </pc:graphicFrameChg>
        <pc:picChg chg="mod">
          <ac:chgData name="Maggie Feikes" userId="7b91dde0-47ce-4d7c-bfcd-f429c2ee2afb" providerId="ADAL" clId="{F83DC70C-28CE-4C73-ADFA-50C0DB490D8F}" dt="2021-10-21T13:29:35.958" v="7" actId="1076"/>
          <ac:picMkLst>
            <pc:docMk/>
            <pc:sldMk cId="197774258" sldId="374"/>
            <ac:picMk id="6" creationId="{313354DE-D9FD-485F-BFCB-C1ACC8517E06}"/>
          </ac:picMkLst>
        </pc:picChg>
      </pc:sldChg>
      <pc:sldChg chg="addSp delSp modSp mod">
        <pc:chgData name="Maggie Feikes" userId="7b91dde0-47ce-4d7c-bfcd-f429c2ee2afb" providerId="ADAL" clId="{F83DC70C-28CE-4C73-ADFA-50C0DB490D8F}" dt="2021-10-21T13:33:07.946" v="67" actId="1076"/>
        <pc:sldMkLst>
          <pc:docMk/>
          <pc:sldMk cId="1479699437" sldId="375"/>
        </pc:sldMkLst>
        <pc:spChg chg="add del mod">
          <ac:chgData name="Maggie Feikes" userId="7b91dde0-47ce-4d7c-bfcd-f429c2ee2afb" providerId="ADAL" clId="{F83DC70C-28CE-4C73-ADFA-50C0DB490D8F}" dt="2021-10-21T13:33:02.999" v="64" actId="14100"/>
          <ac:spMkLst>
            <pc:docMk/>
            <pc:sldMk cId="1479699437" sldId="375"/>
            <ac:spMk id="2" creationId="{A928CBE1-B56E-40EB-894A-F01B1FFDF494}"/>
          </ac:spMkLst>
        </pc:spChg>
        <pc:spChg chg="add del">
          <ac:chgData name="Maggie Feikes" userId="7b91dde0-47ce-4d7c-bfcd-f429c2ee2afb" providerId="ADAL" clId="{F83DC70C-28CE-4C73-ADFA-50C0DB490D8F}" dt="2021-10-21T13:32:46.743" v="55" actId="478"/>
          <ac:spMkLst>
            <pc:docMk/>
            <pc:sldMk cId="1479699437" sldId="375"/>
            <ac:spMk id="3" creationId="{00B3E991-1C91-43CB-913C-8668E9777FC6}"/>
          </ac:spMkLst>
        </pc:spChg>
        <pc:picChg chg="mod ord">
          <ac:chgData name="Maggie Feikes" userId="7b91dde0-47ce-4d7c-bfcd-f429c2ee2afb" providerId="ADAL" clId="{F83DC70C-28CE-4C73-ADFA-50C0DB490D8F}" dt="2021-10-21T13:32:49.864" v="60" actId="14100"/>
          <ac:picMkLst>
            <pc:docMk/>
            <pc:sldMk cId="1479699437" sldId="375"/>
            <ac:picMk id="5" creationId="{65E2AF61-9876-417E-850F-4200E968819C}"/>
          </ac:picMkLst>
        </pc:picChg>
        <pc:picChg chg="mod">
          <ac:chgData name="Maggie Feikes" userId="7b91dde0-47ce-4d7c-bfcd-f429c2ee2afb" providerId="ADAL" clId="{F83DC70C-28CE-4C73-ADFA-50C0DB490D8F}" dt="2021-10-21T13:33:07.946" v="67" actId="1076"/>
          <ac:picMkLst>
            <pc:docMk/>
            <pc:sldMk cId="1479699437" sldId="375"/>
            <ac:picMk id="7" creationId="{6D2F7080-71DF-443F-8FD8-BB4A77EA083B}"/>
          </ac:picMkLst>
        </pc:picChg>
        <pc:inkChg chg="mod">
          <ac:chgData name="Maggie Feikes" userId="7b91dde0-47ce-4d7c-bfcd-f429c2ee2afb" providerId="ADAL" clId="{F83DC70C-28CE-4C73-ADFA-50C0DB490D8F}" dt="2021-10-21T13:33:02.999" v="64" actId="14100"/>
          <ac:inkMkLst>
            <pc:docMk/>
            <pc:sldMk cId="1479699437" sldId="375"/>
            <ac:inkMk id="8" creationId="{967C5874-2770-4E91-9C14-4C3E50377340}"/>
          </ac:inkMkLst>
        </pc:inkChg>
        <pc:inkChg chg="mod">
          <ac:chgData name="Maggie Feikes" userId="7b91dde0-47ce-4d7c-bfcd-f429c2ee2afb" providerId="ADAL" clId="{F83DC70C-28CE-4C73-ADFA-50C0DB490D8F}" dt="2021-10-21T13:33:02.999" v="64" actId="14100"/>
          <ac:inkMkLst>
            <pc:docMk/>
            <pc:sldMk cId="1479699437" sldId="375"/>
            <ac:inkMk id="9" creationId="{2E2AB0E7-6B1B-4331-9994-CF2D2A245BB8}"/>
          </ac:inkMkLst>
        </pc:inkChg>
        <pc:inkChg chg="mod">
          <ac:chgData name="Maggie Feikes" userId="7b91dde0-47ce-4d7c-bfcd-f429c2ee2afb" providerId="ADAL" clId="{F83DC70C-28CE-4C73-ADFA-50C0DB490D8F}" dt="2021-10-21T13:33:02.999" v="64" actId="14100"/>
          <ac:inkMkLst>
            <pc:docMk/>
            <pc:sldMk cId="1479699437" sldId="375"/>
            <ac:inkMk id="10" creationId="{B9E30D09-9F12-4937-892D-4F9C6EC09FF4}"/>
          </ac:inkMkLst>
        </pc:inkChg>
        <pc:inkChg chg="mod">
          <ac:chgData name="Maggie Feikes" userId="7b91dde0-47ce-4d7c-bfcd-f429c2ee2afb" providerId="ADAL" clId="{F83DC70C-28CE-4C73-ADFA-50C0DB490D8F}" dt="2021-10-21T13:33:02.999" v="64" actId="14100"/>
          <ac:inkMkLst>
            <pc:docMk/>
            <pc:sldMk cId="1479699437" sldId="375"/>
            <ac:inkMk id="11" creationId="{476F1BE0-A56A-40B9-A8F3-E74F34C48497}"/>
          </ac:inkMkLst>
        </pc:inkChg>
        <pc:inkChg chg="mod">
          <ac:chgData name="Maggie Feikes" userId="7b91dde0-47ce-4d7c-bfcd-f429c2ee2afb" providerId="ADAL" clId="{F83DC70C-28CE-4C73-ADFA-50C0DB490D8F}" dt="2021-10-21T13:33:02.999" v="64" actId="14100"/>
          <ac:inkMkLst>
            <pc:docMk/>
            <pc:sldMk cId="1479699437" sldId="375"/>
            <ac:inkMk id="12" creationId="{4183AB4C-B9E8-46EC-882D-DFABF750E57B}"/>
          </ac:inkMkLst>
        </pc:inkChg>
        <pc:inkChg chg="mod">
          <ac:chgData name="Maggie Feikes" userId="7b91dde0-47ce-4d7c-bfcd-f429c2ee2afb" providerId="ADAL" clId="{F83DC70C-28CE-4C73-ADFA-50C0DB490D8F}" dt="2021-10-21T13:33:02.999" v="64" actId="14100"/>
          <ac:inkMkLst>
            <pc:docMk/>
            <pc:sldMk cId="1479699437" sldId="375"/>
            <ac:inkMk id="13" creationId="{4BD13C26-036D-43E3-A35E-53F553CBBEA7}"/>
          </ac:inkMkLst>
        </pc:inkChg>
        <pc:inkChg chg="mod">
          <ac:chgData name="Maggie Feikes" userId="7b91dde0-47ce-4d7c-bfcd-f429c2ee2afb" providerId="ADAL" clId="{F83DC70C-28CE-4C73-ADFA-50C0DB490D8F}" dt="2021-10-21T13:33:02.999" v="64" actId="14100"/>
          <ac:inkMkLst>
            <pc:docMk/>
            <pc:sldMk cId="1479699437" sldId="375"/>
            <ac:inkMk id="14" creationId="{54C57C88-20E4-4679-92C3-401419AB9016}"/>
          </ac:inkMkLst>
        </pc:inkChg>
        <pc:inkChg chg="mod">
          <ac:chgData name="Maggie Feikes" userId="7b91dde0-47ce-4d7c-bfcd-f429c2ee2afb" providerId="ADAL" clId="{F83DC70C-28CE-4C73-ADFA-50C0DB490D8F}" dt="2021-10-21T13:33:02.999" v="64" actId="14100"/>
          <ac:inkMkLst>
            <pc:docMk/>
            <pc:sldMk cId="1479699437" sldId="375"/>
            <ac:inkMk id="15" creationId="{15DF76D1-B685-44B0-81A7-69DBB977F65C}"/>
          </ac:inkMkLst>
        </pc:inkChg>
        <pc:inkChg chg="mod">
          <ac:chgData name="Maggie Feikes" userId="7b91dde0-47ce-4d7c-bfcd-f429c2ee2afb" providerId="ADAL" clId="{F83DC70C-28CE-4C73-ADFA-50C0DB490D8F}" dt="2021-10-21T13:33:02.999" v="64" actId="14100"/>
          <ac:inkMkLst>
            <pc:docMk/>
            <pc:sldMk cId="1479699437" sldId="375"/>
            <ac:inkMk id="16" creationId="{7BD192BD-49CB-4DC5-A072-B4AC8C16BC0C}"/>
          </ac:inkMkLst>
        </pc:inkChg>
        <pc:inkChg chg="mod">
          <ac:chgData name="Maggie Feikes" userId="7b91dde0-47ce-4d7c-bfcd-f429c2ee2afb" providerId="ADAL" clId="{F83DC70C-28CE-4C73-ADFA-50C0DB490D8F}" dt="2021-10-21T13:33:02.999" v="64" actId="14100"/>
          <ac:inkMkLst>
            <pc:docMk/>
            <pc:sldMk cId="1479699437" sldId="375"/>
            <ac:inkMk id="17" creationId="{E460E46E-BAE7-4A18-B610-D7652F00DF46}"/>
          </ac:inkMkLst>
        </pc:inkChg>
        <pc:inkChg chg="mod">
          <ac:chgData name="Maggie Feikes" userId="7b91dde0-47ce-4d7c-bfcd-f429c2ee2afb" providerId="ADAL" clId="{F83DC70C-28CE-4C73-ADFA-50C0DB490D8F}" dt="2021-10-21T13:33:02.999" v="64" actId="14100"/>
          <ac:inkMkLst>
            <pc:docMk/>
            <pc:sldMk cId="1479699437" sldId="375"/>
            <ac:inkMk id="18" creationId="{AA932AF9-E997-41B5-A386-6F7020C12927}"/>
          </ac:inkMkLst>
        </pc:inkChg>
        <pc:inkChg chg="mod">
          <ac:chgData name="Maggie Feikes" userId="7b91dde0-47ce-4d7c-bfcd-f429c2ee2afb" providerId="ADAL" clId="{F83DC70C-28CE-4C73-ADFA-50C0DB490D8F}" dt="2021-10-21T13:33:02.999" v="64" actId="14100"/>
          <ac:inkMkLst>
            <pc:docMk/>
            <pc:sldMk cId="1479699437" sldId="375"/>
            <ac:inkMk id="19" creationId="{83C5077F-0E80-4E6E-94AA-C7ED31C634FC}"/>
          </ac:inkMkLst>
        </pc:inkChg>
        <pc:inkChg chg="mod">
          <ac:chgData name="Maggie Feikes" userId="7b91dde0-47ce-4d7c-bfcd-f429c2ee2afb" providerId="ADAL" clId="{F83DC70C-28CE-4C73-ADFA-50C0DB490D8F}" dt="2021-10-21T13:33:02.999" v="64" actId="14100"/>
          <ac:inkMkLst>
            <pc:docMk/>
            <pc:sldMk cId="1479699437" sldId="375"/>
            <ac:inkMk id="20" creationId="{578A8F16-0B13-4CAB-8FBF-3307C5B46865}"/>
          </ac:inkMkLst>
        </pc:inkChg>
        <pc:inkChg chg="mod">
          <ac:chgData name="Maggie Feikes" userId="7b91dde0-47ce-4d7c-bfcd-f429c2ee2afb" providerId="ADAL" clId="{F83DC70C-28CE-4C73-ADFA-50C0DB490D8F}" dt="2021-10-21T13:33:02.999" v="64" actId="14100"/>
          <ac:inkMkLst>
            <pc:docMk/>
            <pc:sldMk cId="1479699437" sldId="375"/>
            <ac:inkMk id="21" creationId="{24F5BA84-A6A4-40D4-B006-310E25CFDCAB}"/>
          </ac:inkMkLst>
        </pc:inkChg>
      </pc:sldChg>
      <pc:sldChg chg="modSp mod">
        <pc:chgData name="Maggie Feikes" userId="7b91dde0-47ce-4d7c-bfcd-f429c2ee2afb" providerId="ADAL" clId="{F83DC70C-28CE-4C73-ADFA-50C0DB490D8F}" dt="2021-10-21T13:33:03.934" v="65" actId="1076"/>
        <pc:sldMkLst>
          <pc:docMk/>
          <pc:sldMk cId="1789922233" sldId="382"/>
        </pc:sldMkLst>
        <pc:picChg chg="mod">
          <ac:chgData name="Maggie Feikes" userId="7b91dde0-47ce-4d7c-bfcd-f429c2ee2afb" providerId="ADAL" clId="{F83DC70C-28CE-4C73-ADFA-50C0DB490D8F}" dt="2021-10-21T13:33:03.934" v="65" actId="1076"/>
          <ac:picMkLst>
            <pc:docMk/>
            <pc:sldMk cId="1789922233" sldId="382"/>
            <ac:picMk id="6" creationId="{B9D6ABDF-0EED-44DC-AA40-E62F6D34C39E}"/>
          </ac:picMkLst>
        </pc:picChg>
      </pc:sldChg>
      <pc:sldChg chg="modSp mod">
        <pc:chgData name="Maggie Feikes" userId="7b91dde0-47ce-4d7c-bfcd-f429c2ee2afb" providerId="ADAL" clId="{F83DC70C-28CE-4C73-ADFA-50C0DB490D8F}" dt="2021-10-21T13:31:28.105" v="31" actId="1076"/>
        <pc:sldMkLst>
          <pc:docMk/>
          <pc:sldMk cId="1145155655" sldId="391"/>
        </pc:sldMkLst>
        <pc:picChg chg="mod">
          <ac:chgData name="Maggie Feikes" userId="7b91dde0-47ce-4d7c-bfcd-f429c2ee2afb" providerId="ADAL" clId="{F83DC70C-28CE-4C73-ADFA-50C0DB490D8F}" dt="2021-10-21T13:31:28.105" v="31" actId="1076"/>
          <ac:picMkLst>
            <pc:docMk/>
            <pc:sldMk cId="1145155655" sldId="391"/>
            <ac:picMk id="8" creationId="{CEC2CCF6-C616-46CF-AB87-D4B8965CEFC7}"/>
          </ac:picMkLst>
        </pc:picChg>
      </pc:sldChg>
      <pc:sldChg chg="modSp mod">
        <pc:chgData name="Maggie Feikes" userId="7b91dde0-47ce-4d7c-bfcd-f429c2ee2afb" providerId="ADAL" clId="{F83DC70C-28CE-4C73-ADFA-50C0DB490D8F}" dt="2021-10-21T13:33:40.999" v="73" actId="1076"/>
        <pc:sldMkLst>
          <pc:docMk/>
          <pc:sldMk cId="109806743" sldId="392"/>
        </pc:sldMkLst>
        <pc:spChg chg="mod">
          <ac:chgData name="Maggie Feikes" userId="7b91dde0-47ce-4d7c-bfcd-f429c2ee2afb" providerId="ADAL" clId="{F83DC70C-28CE-4C73-ADFA-50C0DB490D8F}" dt="2021-10-21T13:33:37.948" v="72" actId="14100"/>
          <ac:spMkLst>
            <pc:docMk/>
            <pc:sldMk cId="109806743" sldId="392"/>
            <ac:spMk id="1240" creationId="{00000000-0000-0000-0000-000000000000}"/>
          </ac:spMkLst>
        </pc:spChg>
        <pc:spChg chg="mod">
          <ac:chgData name="Maggie Feikes" userId="7b91dde0-47ce-4d7c-bfcd-f429c2ee2afb" providerId="ADAL" clId="{F83DC70C-28CE-4C73-ADFA-50C0DB490D8F}" dt="2021-10-21T13:33:35.286" v="71" actId="14100"/>
          <ac:spMkLst>
            <pc:docMk/>
            <pc:sldMk cId="109806743" sldId="392"/>
            <ac:spMk id="1241" creationId="{00000000-0000-0000-0000-000000000000}"/>
          </ac:spMkLst>
        </pc:spChg>
        <pc:picChg chg="mod">
          <ac:chgData name="Maggie Feikes" userId="7b91dde0-47ce-4d7c-bfcd-f429c2ee2afb" providerId="ADAL" clId="{F83DC70C-28CE-4C73-ADFA-50C0DB490D8F}" dt="2021-10-21T13:33:40.999" v="73" actId="1076"/>
          <ac:picMkLst>
            <pc:docMk/>
            <pc:sldMk cId="109806743" sldId="392"/>
            <ac:picMk id="4" creationId="{A341796C-D6BC-4C59-A668-ED366E4646B9}"/>
          </ac:picMkLst>
        </pc:picChg>
      </pc:sldChg>
      <pc:sldChg chg="modSp mod">
        <pc:chgData name="Maggie Feikes" userId="7b91dde0-47ce-4d7c-bfcd-f429c2ee2afb" providerId="ADAL" clId="{F83DC70C-28CE-4C73-ADFA-50C0DB490D8F}" dt="2021-10-21T13:31:18.974" v="29" actId="1076"/>
        <pc:sldMkLst>
          <pc:docMk/>
          <pc:sldMk cId="3958919170" sldId="394"/>
        </pc:sldMkLst>
        <pc:spChg chg="mod">
          <ac:chgData name="Maggie Feikes" userId="7b91dde0-47ce-4d7c-bfcd-f429c2ee2afb" providerId="ADAL" clId="{F83DC70C-28CE-4C73-ADFA-50C0DB490D8F}" dt="2021-10-21T13:31:12.110" v="27" actId="14100"/>
          <ac:spMkLst>
            <pc:docMk/>
            <pc:sldMk cId="3958919170" sldId="394"/>
            <ac:spMk id="1240" creationId="{00000000-0000-0000-0000-000000000000}"/>
          </ac:spMkLst>
        </pc:spChg>
        <pc:spChg chg="mod">
          <ac:chgData name="Maggie Feikes" userId="7b91dde0-47ce-4d7c-bfcd-f429c2ee2afb" providerId="ADAL" clId="{F83DC70C-28CE-4C73-ADFA-50C0DB490D8F}" dt="2021-10-21T13:31:09.353" v="26" actId="14100"/>
          <ac:spMkLst>
            <pc:docMk/>
            <pc:sldMk cId="3958919170" sldId="394"/>
            <ac:spMk id="1241" creationId="{00000000-0000-0000-0000-000000000000}"/>
          </ac:spMkLst>
        </pc:spChg>
        <pc:spChg chg="mod">
          <ac:chgData name="Maggie Feikes" userId="7b91dde0-47ce-4d7c-bfcd-f429c2ee2afb" providerId="ADAL" clId="{F83DC70C-28CE-4C73-ADFA-50C0DB490D8F}" dt="2021-10-21T13:31:18.974" v="29" actId="1076"/>
          <ac:spMkLst>
            <pc:docMk/>
            <pc:sldMk cId="3958919170" sldId="394"/>
            <ac:spMk id="1242" creationId="{00000000-0000-0000-0000-000000000000}"/>
          </ac:spMkLst>
        </pc:spChg>
        <pc:picChg chg="mod">
          <ac:chgData name="Maggie Feikes" userId="7b91dde0-47ce-4d7c-bfcd-f429c2ee2afb" providerId="ADAL" clId="{F83DC70C-28CE-4C73-ADFA-50C0DB490D8F}" dt="2021-10-21T13:31:16.390" v="28" actId="1076"/>
          <ac:picMkLst>
            <pc:docMk/>
            <pc:sldMk cId="3958919170" sldId="394"/>
            <ac:picMk id="4" creationId="{3F143AED-7956-4EB8-B02B-FF98E3E00EB0}"/>
          </ac:picMkLst>
        </pc:picChg>
      </pc:sldChg>
      <pc:sldChg chg="delSp modSp mod">
        <pc:chgData name="Maggie Feikes" userId="7b91dde0-47ce-4d7c-bfcd-f429c2ee2afb" providerId="ADAL" clId="{F83DC70C-28CE-4C73-ADFA-50C0DB490D8F}" dt="2021-10-21T13:30:22.598" v="16" actId="1076"/>
        <pc:sldMkLst>
          <pc:docMk/>
          <pc:sldMk cId="2778568415" sldId="395"/>
        </pc:sldMkLst>
        <pc:spChg chg="mod">
          <ac:chgData name="Maggie Feikes" userId="7b91dde0-47ce-4d7c-bfcd-f429c2ee2afb" providerId="ADAL" clId="{F83DC70C-28CE-4C73-ADFA-50C0DB490D8F}" dt="2021-10-21T13:30:22.598" v="16" actId="1076"/>
          <ac:spMkLst>
            <pc:docMk/>
            <pc:sldMk cId="2778568415" sldId="395"/>
            <ac:spMk id="2" creationId="{EB13D6CD-E71F-744F-8F62-348CD142BC3E}"/>
          </ac:spMkLst>
        </pc:spChg>
        <pc:spChg chg="del">
          <ac:chgData name="Maggie Feikes" userId="7b91dde0-47ce-4d7c-bfcd-f429c2ee2afb" providerId="ADAL" clId="{F83DC70C-28CE-4C73-ADFA-50C0DB490D8F}" dt="2021-10-21T13:30:19.001" v="15" actId="478"/>
          <ac:spMkLst>
            <pc:docMk/>
            <pc:sldMk cId="2778568415" sldId="395"/>
            <ac:spMk id="3" creationId="{5B9440DE-D901-1146-9ED8-6F63137A2BBF}"/>
          </ac:spMkLst>
        </pc:spChg>
      </pc:sldChg>
      <pc:sldChg chg="modSp mod">
        <pc:chgData name="Maggie Feikes" userId="7b91dde0-47ce-4d7c-bfcd-f429c2ee2afb" providerId="ADAL" clId="{F83DC70C-28CE-4C73-ADFA-50C0DB490D8F}" dt="2021-10-21T13:31:39.257" v="34" actId="14100"/>
        <pc:sldMkLst>
          <pc:docMk/>
          <pc:sldMk cId="1620750388" sldId="397"/>
        </pc:sldMkLst>
        <pc:spChg chg="mod">
          <ac:chgData name="Maggie Feikes" userId="7b91dde0-47ce-4d7c-bfcd-f429c2ee2afb" providerId="ADAL" clId="{F83DC70C-28CE-4C73-ADFA-50C0DB490D8F}" dt="2021-10-21T13:31:39.257" v="34" actId="14100"/>
          <ac:spMkLst>
            <pc:docMk/>
            <pc:sldMk cId="1620750388" sldId="397"/>
            <ac:spMk id="1240" creationId="{00000000-0000-0000-0000-000000000000}"/>
          </ac:spMkLst>
        </pc:spChg>
        <pc:spChg chg="mod">
          <ac:chgData name="Maggie Feikes" userId="7b91dde0-47ce-4d7c-bfcd-f429c2ee2afb" providerId="ADAL" clId="{F83DC70C-28CE-4C73-ADFA-50C0DB490D8F}" dt="2021-10-21T13:31:37.288" v="33" actId="14100"/>
          <ac:spMkLst>
            <pc:docMk/>
            <pc:sldMk cId="1620750388" sldId="397"/>
            <ac:spMk id="1241" creationId="{00000000-0000-0000-0000-000000000000}"/>
          </ac:spMkLst>
        </pc:spChg>
        <pc:spChg chg="mod">
          <ac:chgData name="Maggie Feikes" userId="7b91dde0-47ce-4d7c-bfcd-f429c2ee2afb" providerId="ADAL" clId="{F83DC70C-28CE-4C73-ADFA-50C0DB490D8F}" dt="2021-10-21T13:31:33.534" v="32" actId="1076"/>
          <ac:spMkLst>
            <pc:docMk/>
            <pc:sldMk cId="1620750388" sldId="397"/>
            <ac:spMk id="1242" creationId="{00000000-0000-0000-0000-000000000000}"/>
          </ac:spMkLst>
        </pc:spChg>
      </pc:sldChg>
    </pc:docChg>
  </pc:docChgLst>
</pc:chgInfo>
</file>

<file path=ppt/diagrams/_rels/data3.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63.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sv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 Id="rId14" Type="http://schemas.openxmlformats.org/officeDocument/2006/relationships/image" Target="../media/image64.svg"/></Relationships>
</file>

<file path=ppt/diagrams/_rels/drawing3.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63.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sv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 Id="rId14" Type="http://schemas.openxmlformats.org/officeDocument/2006/relationships/image" Target="../media/image64.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CA3EC9-53F4-48AD-881C-F972D5422821}"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F1FB7829-1DDB-458F-982E-43FCB958A67C}">
      <dgm:prSet/>
      <dgm:spPr/>
      <dgm:t>
        <a:bodyPr/>
        <a:lstStyle/>
        <a:p>
          <a:r>
            <a:rPr lang="en-US" dirty="0"/>
            <a:t>AWARENESS</a:t>
          </a:r>
        </a:p>
      </dgm:t>
    </dgm:pt>
    <dgm:pt modelId="{B21EF75F-007A-4AD2-977A-53279AE5E278}" type="parTrans" cxnId="{0EEE8C78-874B-45DD-A0D4-D40FE4692CFE}">
      <dgm:prSet/>
      <dgm:spPr/>
      <dgm:t>
        <a:bodyPr/>
        <a:lstStyle/>
        <a:p>
          <a:endParaRPr lang="en-US"/>
        </a:p>
      </dgm:t>
    </dgm:pt>
    <dgm:pt modelId="{5FA4D822-7CD1-4511-B8DE-ACF71ACC1801}" type="sibTrans" cxnId="{0EEE8C78-874B-45DD-A0D4-D40FE4692CFE}">
      <dgm:prSet/>
      <dgm:spPr/>
      <dgm:t>
        <a:bodyPr/>
        <a:lstStyle/>
        <a:p>
          <a:endParaRPr lang="en-US"/>
        </a:p>
      </dgm:t>
    </dgm:pt>
    <dgm:pt modelId="{EC4A87B0-01C3-40B8-A1BF-43BCC26179DB}">
      <dgm:prSet/>
      <dgm:spPr/>
      <dgm:t>
        <a:bodyPr/>
        <a:lstStyle/>
        <a:p>
          <a:r>
            <a:rPr lang="en-US" dirty="0"/>
            <a:t>Inform of the risk</a:t>
          </a:r>
        </a:p>
      </dgm:t>
    </dgm:pt>
    <dgm:pt modelId="{E3AD0B9E-6470-4B77-9CB6-0BAFF169B763}" type="parTrans" cxnId="{75D50F3D-EEDC-49B7-AC26-27D6294ECAA5}">
      <dgm:prSet/>
      <dgm:spPr/>
      <dgm:t>
        <a:bodyPr/>
        <a:lstStyle/>
        <a:p>
          <a:endParaRPr lang="en-US"/>
        </a:p>
      </dgm:t>
    </dgm:pt>
    <dgm:pt modelId="{3843FDD3-B1DD-4FDC-A701-7DEF65199F6A}" type="sibTrans" cxnId="{75D50F3D-EEDC-49B7-AC26-27D6294ECAA5}">
      <dgm:prSet/>
      <dgm:spPr/>
      <dgm:t>
        <a:bodyPr/>
        <a:lstStyle/>
        <a:p>
          <a:endParaRPr lang="en-US"/>
        </a:p>
      </dgm:t>
    </dgm:pt>
    <dgm:pt modelId="{5CE75AC4-C680-4EF6-82BB-CE43C37D360B}">
      <dgm:prSet/>
      <dgm:spPr/>
      <dgm:t>
        <a:bodyPr/>
        <a:lstStyle/>
        <a:p>
          <a:r>
            <a:rPr lang="en-US" dirty="0"/>
            <a:t>PREVENTION </a:t>
          </a:r>
        </a:p>
      </dgm:t>
    </dgm:pt>
    <dgm:pt modelId="{BDBAD41C-8483-4BF0-AD3A-DFB742DFB887}" type="parTrans" cxnId="{9067BA03-986C-4D64-A6F5-1480602AF2FE}">
      <dgm:prSet/>
      <dgm:spPr/>
      <dgm:t>
        <a:bodyPr/>
        <a:lstStyle/>
        <a:p>
          <a:endParaRPr lang="en-US"/>
        </a:p>
      </dgm:t>
    </dgm:pt>
    <dgm:pt modelId="{9618F0D8-4B5B-4E45-84D7-C7E9E2199171}" type="sibTrans" cxnId="{9067BA03-986C-4D64-A6F5-1480602AF2FE}">
      <dgm:prSet/>
      <dgm:spPr/>
      <dgm:t>
        <a:bodyPr/>
        <a:lstStyle/>
        <a:p>
          <a:endParaRPr lang="en-US"/>
        </a:p>
      </dgm:t>
    </dgm:pt>
    <dgm:pt modelId="{40825D71-7C88-4FC1-A33B-C729B40167CB}">
      <dgm:prSet/>
      <dgm:spPr/>
      <dgm:t>
        <a:bodyPr/>
        <a:lstStyle/>
        <a:p>
          <a:r>
            <a:rPr lang="en-US" dirty="0"/>
            <a:t>Heart Screening Exams For Youth every 2 years</a:t>
          </a:r>
        </a:p>
      </dgm:t>
    </dgm:pt>
    <dgm:pt modelId="{A4E0DFA5-9892-432F-BA8D-B4153B021D9E}" type="parTrans" cxnId="{5D6C400F-E69C-4DCA-9540-B9F2721B6E41}">
      <dgm:prSet/>
      <dgm:spPr/>
      <dgm:t>
        <a:bodyPr/>
        <a:lstStyle/>
        <a:p>
          <a:endParaRPr lang="en-US"/>
        </a:p>
      </dgm:t>
    </dgm:pt>
    <dgm:pt modelId="{185FBF68-A668-45B4-8F1E-E25B11A2C1A8}" type="sibTrans" cxnId="{5D6C400F-E69C-4DCA-9540-B9F2721B6E41}">
      <dgm:prSet/>
      <dgm:spPr/>
      <dgm:t>
        <a:bodyPr/>
        <a:lstStyle/>
        <a:p>
          <a:endParaRPr lang="en-US"/>
        </a:p>
      </dgm:t>
    </dgm:pt>
    <dgm:pt modelId="{ABAC351F-1B7F-4A23-8222-04BF9D68EE3E}">
      <dgm:prSet/>
      <dgm:spPr/>
      <dgm:t>
        <a:bodyPr/>
        <a:lstStyle/>
        <a:p>
          <a:r>
            <a:rPr lang="en-US" dirty="0"/>
            <a:t>RESPONSE</a:t>
          </a:r>
        </a:p>
      </dgm:t>
    </dgm:pt>
    <dgm:pt modelId="{FB911887-8909-4501-8A94-59B5D6546F56}" type="parTrans" cxnId="{6F258472-DC10-4E4F-AE1E-E1546CA6FB96}">
      <dgm:prSet/>
      <dgm:spPr/>
      <dgm:t>
        <a:bodyPr/>
        <a:lstStyle/>
        <a:p>
          <a:endParaRPr lang="en-US"/>
        </a:p>
      </dgm:t>
    </dgm:pt>
    <dgm:pt modelId="{010483B2-E741-4425-BB34-DB375F352CAA}" type="sibTrans" cxnId="{6F258472-DC10-4E4F-AE1E-E1546CA6FB96}">
      <dgm:prSet/>
      <dgm:spPr/>
      <dgm:t>
        <a:bodyPr/>
        <a:lstStyle/>
        <a:p>
          <a:endParaRPr lang="en-US"/>
        </a:p>
      </dgm:t>
    </dgm:pt>
    <dgm:pt modelId="{6504E236-E764-4B5A-B949-A0AAF6DD0CCA}">
      <dgm:prSet/>
      <dgm:spPr/>
      <dgm:t>
        <a:bodyPr/>
        <a:lstStyle/>
        <a:p>
          <a:r>
            <a:rPr lang="en-US" dirty="0"/>
            <a:t>Train all youth in CPR </a:t>
          </a:r>
        </a:p>
      </dgm:t>
    </dgm:pt>
    <dgm:pt modelId="{82A85BED-985F-4D99-A8EB-76704C484291}" type="parTrans" cxnId="{BBF911C8-2551-46FA-85F7-6A2A1681C614}">
      <dgm:prSet/>
      <dgm:spPr/>
      <dgm:t>
        <a:bodyPr/>
        <a:lstStyle/>
        <a:p>
          <a:endParaRPr lang="en-US"/>
        </a:p>
      </dgm:t>
    </dgm:pt>
    <dgm:pt modelId="{7D4CD430-56DA-4A42-974A-98B93619FA95}" type="sibTrans" cxnId="{BBF911C8-2551-46FA-85F7-6A2A1681C614}">
      <dgm:prSet/>
      <dgm:spPr/>
      <dgm:t>
        <a:bodyPr/>
        <a:lstStyle/>
        <a:p>
          <a:endParaRPr lang="en-US"/>
        </a:p>
      </dgm:t>
    </dgm:pt>
    <dgm:pt modelId="{CE911AD1-CA61-4F2F-921E-8E1864D64978}">
      <dgm:prSet/>
      <dgm:spPr/>
      <dgm:t>
        <a:bodyPr/>
        <a:lstStyle/>
        <a:p>
          <a:r>
            <a:rPr lang="en-US" dirty="0"/>
            <a:t>Awareness Videos</a:t>
          </a:r>
        </a:p>
      </dgm:t>
    </dgm:pt>
    <dgm:pt modelId="{D695C47E-B3E5-4D0C-8AE4-42E8B52D7DD2}" type="parTrans" cxnId="{1ABE9FFC-0D08-487C-A535-915EB68680DC}">
      <dgm:prSet/>
      <dgm:spPr/>
      <dgm:t>
        <a:bodyPr/>
        <a:lstStyle/>
        <a:p>
          <a:endParaRPr lang="en-US"/>
        </a:p>
      </dgm:t>
    </dgm:pt>
    <dgm:pt modelId="{F5F09822-F110-4254-BAE0-CD203AD9D22D}" type="sibTrans" cxnId="{1ABE9FFC-0D08-487C-A535-915EB68680DC}">
      <dgm:prSet/>
      <dgm:spPr/>
      <dgm:t>
        <a:bodyPr/>
        <a:lstStyle/>
        <a:p>
          <a:endParaRPr lang="en-US"/>
        </a:p>
      </dgm:t>
    </dgm:pt>
    <dgm:pt modelId="{AD66B936-48AF-4475-B403-3DBEE390EB8D}">
      <dgm:prSet/>
      <dgm:spPr/>
      <dgm:t>
        <a:bodyPr/>
        <a:lstStyle/>
        <a:p>
          <a:r>
            <a:rPr lang="en-US" dirty="0"/>
            <a:t>Discuss at Parent Meetings</a:t>
          </a:r>
        </a:p>
      </dgm:t>
    </dgm:pt>
    <dgm:pt modelId="{69CDDAEF-784C-4E71-AD16-7880F3D7FB39}" type="parTrans" cxnId="{39C4DDFB-26A3-4922-BFBD-D204E461A059}">
      <dgm:prSet/>
      <dgm:spPr/>
      <dgm:t>
        <a:bodyPr/>
        <a:lstStyle/>
        <a:p>
          <a:endParaRPr lang="en-US"/>
        </a:p>
      </dgm:t>
    </dgm:pt>
    <dgm:pt modelId="{CA867C4B-2CE2-49CC-9BDC-C2415EF93209}" type="sibTrans" cxnId="{39C4DDFB-26A3-4922-BFBD-D204E461A059}">
      <dgm:prSet/>
      <dgm:spPr/>
      <dgm:t>
        <a:bodyPr/>
        <a:lstStyle/>
        <a:p>
          <a:endParaRPr lang="en-US"/>
        </a:p>
      </dgm:t>
    </dgm:pt>
    <dgm:pt modelId="{A8FDBA31-4061-41D0-BA35-3A6ACAE6824A}">
      <dgm:prSet/>
      <dgm:spPr/>
      <dgm:t>
        <a:bodyPr/>
        <a:lstStyle/>
        <a:p>
          <a:r>
            <a:rPr lang="en-US" dirty="0"/>
            <a:t>Team Simulation Drills &amp; Discussions</a:t>
          </a:r>
        </a:p>
      </dgm:t>
    </dgm:pt>
    <dgm:pt modelId="{FAFECBCC-253A-466D-870D-CF62BFF118B1}" type="parTrans" cxnId="{807765A8-9618-49D5-A41A-6E4C7B85A0FE}">
      <dgm:prSet/>
      <dgm:spPr/>
      <dgm:t>
        <a:bodyPr/>
        <a:lstStyle/>
        <a:p>
          <a:endParaRPr lang="en-US"/>
        </a:p>
      </dgm:t>
    </dgm:pt>
    <dgm:pt modelId="{71216122-51B8-4880-8CBD-524ECDA7E266}" type="sibTrans" cxnId="{807765A8-9618-49D5-A41A-6E4C7B85A0FE}">
      <dgm:prSet/>
      <dgm:spPr/>
      <dgm:t>
        <a:bodyPr/>
        <a:lstStyle/>
        <a:p>
          <a:endParaRPr lang="en-US"/>
        </a:p>
      </dgm:t>
    </dgm:pt>
    <dgm:pt modelId="{E84969B0-0E1F-482A-878A-E5A448CBF74D}">
      <dgm:prSet/>
      <dgm:spPr/>
      <dgm:t>
        <a:bodyPr/>
        <a:lstStyle/>
        <a:p>
          <a:r>
            <a:rPr lang="en-US" dirty="0"/>
            <a:t>Train Staff in return to play protocol</a:t>
          </a:r>
        </a:p>
      </dgm:t>
    </dgm:pt>
    <dgm:pt modelId="{F4DFA00D-1911-4260-AF57-B0C64BF898F9}" type="parTrans" cxnId="{D5521979-7D2E-4CC5-8DCB-A12528168474}">
      <dgm:prSet/>
      <dgm:spPr/>
      <dgm:t>
        <a:bodyPr/>
        <a:lstStyle/>
        <a:p>
          <a:endParaRPr lang="en-US"/>
        </a:p>
      </dgm:t>
    </dgm:pt>
    <dgm:pt modelId="{2952DBDB-3BAB-4A4F-8A05-BF1DF63DFAB0}" type="sibTrans" cxnId="{D5521979-7D2E-4CC5-8DCB-A12528168474}">
      <dgm:prSet/>
      <dgm:spPr/>
      <dgm:t>
        <a:bodyPr/>
        <a:lstStyle/>
        <a:p>
          <a:endParaRPr lang="en-US"/>
        </a:p>
      </dgm:t>
    </dgm:pt>
    <dgm:pt modelId="{CDCCE4CA-EB98-43C8-8039-4D357525BD0B}">
      <dgm:prSet/>
      <dgm:spPr/>
      <dgm:t>
        <a:bodyPr/>
        <a:lstStyle/>
        <a:p>
          <a:r>
            <a:rPr lang="en-US" dirty="0"/>
            <a:t>Plan 2 Team Drills </a:t>
          </a:r>
        </a:p>
      </dgm:t>
    </dgm:pt>
    <dgm:pt modelId="{B506587D-5743-4C5F-A3F4-1CE108C97F10}" type="parTrans" cxnId="{BE7947D9-B1B8-4B69-824B-E3DFCE599C30}">
      <dgm:prSet/>
      <dgm:spPr/>
      <dgm:t>
        <a:bodyPr/>
        <a:lstStyle/>
        <a:p>
          <a:endParaRPr lang="en-US"/>
        </a:p>
      </dgm:t>
    </dgm:pt>
    <dgm:pt modelId="{254F04BD-1A1A-4B62-B975-526935802FCB}" type="sibTrans" cxnId="{BE7947D9-B1B8-4B69-824B-E3DFCE599C30}">
      <dgm:prSet/>
      <dgm:spPr/>
      <dgm:t>
        <a:bodyPr/>
        <a:lstStyle/>
        <a:p>
          <a:endParaRPr lang="en-US"/>
        </a:p>
      </dgm:t>
    </dgm:pt>
    <dgm:pt modelId="{1C3775B4-063B-4B47-8AC0-07378EA63F1A}">
      <dgm:prSet/>
      <dgm:spPr/>
      <dgm:t>
        <a:bodyPr/>
        <a:lstStyle/>
        <a:p>
          <a:r>
            <a:rPr lang="en-US" dirty="0"/>
            <a:t>Schoolwide Emergency Drills</a:t>
          </a:r>
        </a:p>
      </dgm:t>
    </dgm:pt>
    <dgm:pt modelId="{044353CB-9EB0-4DBA-A71A-C41BE426A4E7}" type="parTrans" cxnId="{8DEE7A52-2699-4996-8FFD-8F6A85959274}">
      <dgm:prSet/>
      <dgm:spPr/>
      <dgm:t>
        <a:bodyPr/>
        <a:lstStyle/>
        <a:p>
          <a:endParaRPr lang="en-US"/>
        </a:p>
      </dgm:t>
    </dgm:pt>
    <dgm:pt modelId="{48BFDEC5-B153-45EA-95C5-0E89F98CEC7D}" type="sibTrans" cxnId="{8DEE7A52-2699-4996-8FFD-8F6A85959274}">
      <dgm:prSet/>
      <dgm:spPr/>
      <dgm:t>
        <a:bodyPr/>
        <a:lstStyle/>
        <a:p>
          <a:endParaRPr lang="en-US"/>
        </a:p>
      </dgm:t>
    </dgm:pt>
    <dgm:pt modelId="{4107D1A4-679A-491D-AD5F-22B94EAFF8AA}" type="pres">
      <dgm:prSet presAssocID="{F6CA3EC9-53F4-48AD-881C-F972D5422821}" presName="linear" presStyleCnt="0">
        <dgm:presLayoutVars>
          <dgm:dir/>
          <dgm:animLvl val="lvl"/>
          <dgm:resizeHandles val="exact"/>
        </dgm:presLayoutVars>
      </dgm:prSet>
      <dgm:spPr/>
    </dgm:pt>
    <dgm:pt modelId="{0D5D64C4-D1FA-4556-B333-ED7702737330}" type="pres">
      <dgm:prSet presAssocID="{F1FB7829-1DDB-458F-982E-43FCB958A67C}" presName="parentLin" presStyleCnt="0"/>
      <dgm:spPr/>
    </dgm:pt>
    <dgm:pt modelId="{4976F547-5B80-4CBD-B2E4-5E554EB0EB46}" type="pres">
      <dgm:prSet presAssocID="{F1FB7829-1DDB-458F-982E-43FCB958A67C}" presName="parentLeftMargin" presStyleLbl="node1" presStyleIdx="0" presStyleCnt="3"/>
      <dgm:spPr/>
    </dgm:pt>
    <dgm:pt modelId="{6B13916D-023F-4F30-9DC0-D00FFA4DD763}" type="pres">
      <dgm:prSet presAssocID="{F1FB7829-1DDB-458F-982E-43FCB958A67C}" presName="parentText" presStyleLbl="node1" presStyleIdx="0" presStyleCnt="3">
        <dgm:presLayoutVars>
          <dgm:chMax val="0"/>
          <dgm:bulletEnabled val="1"/>
        </dgm:presLayoutVars>
      </dgm:prSet>
      <dgm:spPr/>
    </dgm:pt>
    <dgm:pt modelId="{2EA0635C-BB0E-4D76-86F8-421F0D879843}" type="pres">
      <dgm:prSet presAssocID="{F1FB7829-1DDB-458F-982E-43FCB958A67C}" presName="negativeSpace" presStyleCnt="0"/>
      <dgm:spPr/>
    </dgm:pt>
    <dgm:pt modelId="{1B19F6C5-706E-4C9F-8B8B-7003EDFF6603}" type="pres">
      <dgm:prSet presAssocID="{F1FB7829-1DDB-458F-982E-43FCB958A67C}" presName="childText" presStyleLbl="conFgAcc1" presStyleIdx="0" presStyleCnt="3">
        <dgm:presLayoutVars>
          <dgm:bulletEnabled val="1"/>
        </dgm:presLayoutVars>
      </dgm:prSet>
      <dgm:spPr/>
    </dgm:pt>
    <dgm:pt modelId="{9F5767D4-B6C3-4C01-8CD3-A6869EBA051B}" type="pres">
      <dgm:prSet presAssocID="{5FA4D822-7CD1-4511-B8DE-ACF71ACC1801}" presName="spaceBetweenRectangles" presStyleCnt="0"/>
      <dgm:spPr/>
    </dgm:pt>
    <dgm:pt modelId="{BDCFB5FE-3F4D-4A53-B23B-EAC8A9CF2BF5}" type="pres">
      <dgm:prSet presAssocID="{5CE75AC4-C680-4EF6-82BB-CE43C37D360B}" presName="parentLin" presStyleCnt="0"/>
      <dgm:spPr/>
    </dgm:pt>
    <dgm:pt modelId="{F6FD3F1C-9CF9-4073-A927-9A946DA9616C}" type="pres">
      <dgm:prSet presAssocID="{5CE75AC4-C680-4EF6-82BB-CE43C37D360B}" presName="parentLeftMargin" presStyleLbl="node1" presStyleIdx="0" presStyleCnt="3"/>
      <dgm:spPr/>
    </dgm:pt>
    <dgm:pt modelId="{5D83A6F4-59C7-4D49-984A-09614D857B67}" type="pres">
      <dgm:prSet presAssocID="{5CE75AC4-C680-4EF6-82BB-CE43C37D360B}" presName="parentText" presStyleLbl="node1" presStyleIdx="1" presStyleCnt="3" custLinFactNeighborX="-10311" custLinFactNeighborY="2778">
        <dgm:presLayoutVars>
          <dgm:chMax val="0"/>
          <dgm:bulletEnabled val="1"/>
        </dgm:presLayoutVars>
      </dgm:prSet>
      <dgm:spPr/>
    </dgm:pt>
    <dgm:pt modelId="{0C2F1EF2-F3E6-4B0D-A350-C10E4266AFB7}" type="pres">
      <dgm:prSet presAssocID="{5CE75AC4-C680-4EF6-82BB-CE43C37D360B}" presName="negativeSpace" presStyleCnt="0"/>
      <dgm:spPr/>
    </dgm:pt>
    <dgm:pt modelId="{744ECB81-7C4B-422B-BE4C-DD821746C7BE}" type="pres">
      <dgm:prSet presAssocID="{5CE75AC4-C680-4EF6-82BB-CE43C37D360B}" presName="childText" presStyleLbl="conFgAcc1" presStyleIdx="1" presStyleCnt="3">
        <dgm:presLayoutVars>
          <dgm:bulletEnabled val="1"/>
        </dgm:presLayoutVars>
      </dgm:prSet>
      <dgm:spPr/>
    </dgm:pt>
    <dgm:pt modelId="{39A9BB7C-3123-4193-8FC2-6A6C2368C76A}" type="pres">
      <dgm:prSet presAssocID="{9618F0D8-4B5B-4E45-84D7-C7E9E2199171}" presName="spaceBetweenRectangles" presStyleCnt="0"/>
      <dgm:spPr/>
    </dgm:pt>
    <dgm:pt modelId="{532702B8-CAAD-49BF-8E94-6EFE6C09AF9D}" type="pres">
      <dgm:prSet presAssocID="{ABAC351F-1B7F-4A23-8222-04BF9D68EE3E}" presName="parentLin" presStyleCnt="0"/>
      <dgm:spPr/>
    </dgm:pt>
    <dgm:pt modelId="{C1853AB2-41F4-47CC-9B1A-AFC905803D23}" type="pres">
      <dgm:prSet presAssocID="{ABAC351F-1B7F-4A23-8222-04BF9D68EE3E}" presName="parentLeftMargin" presStyleLbl="node1" presStyleIdx="1" presStyleCnt="3"/>
      <dgm:spPr/>
    </dgm:pt>
    <dgm:pt modelId="{4E6ADB85-7C86-4304-8A6A-4D3EE1850CD1}" type="pres">
      <dgm:prSet presAssocID="{ABAC351F-1B7F-4A23-8222-04BF9D68EE3E}" presName="parentText" presStyleLbl="node1" presStyleIdx="2" presStyleCnt="3">
        <dgm:presLayoutVars>
          <dgm:chMax val="0"/>
          <dgm:bulletEnabled val="1"/>
        </dgm:presLayoutVars>
      </dgm:prSet>
      <dgm:spPr/>
    </dgm:pt>
    <dgm:pt modelId="{0E37DA1E-8222-47E8-8C69-569BD5847CAD}" type="pres">
      <dgm:prSet presAssocID="{ABAC351F-1B7F-4A23-8222-04BF9D68EE3E}" presName="negativeSpace" presStyleCnt="0"/>
      <dgm:spPr/>
    </dgm:pt>
    <dgm:pt modelId="{BA3868DC-A292-4697-B177-7E62EE49328B}" type="pres">
      <dgm:prSet presAssocID="{ABAC351F-1B7F-4A23-8222-04BF9D68EE3E}" presName="childText" presStyleLbl="conFgAcc1" presStyleIdx="2" presStyleCnt="3">
        <dgm:presLayoutVars>
          <dgm:bulletEnabled val="1"/>
        </dgm:presLayoutVars>
      </dgm:prSet>
      <dgm:spPr/>
    </dgm:pt>
  </dgm:ptLst>
  <dgm:cxnLst>
    <dgm:cxn modelId="{9067BA03-986C-4D64-A6F5-1480602AF2FE}" srcId="{F6CA3EC9-53F4-48AD-881C-F972D5422821}" destId="{5CE75AC4-C680-4EF6-82BB-CE43C37D360B}" srcOrd="1" destOrd="0" parTransId="{BDBAD41C-8483-4BF0-AD3A-DFB742DFB887}" sibTransId="{9618F0D8-4B5B-4E45-84D7-C7E9E2199171}"/>
    <dgm:cxn modelId="{5D6C400F-E69C-4DCA-9540-B9F2721B6E41}" srcId="{5CE75AC4-C680-4EF6-82BB-CE43C37D360B}" destId="{40825D71-7C88-4FC1-A33B-C729B40167CB}" srcOrd="0" destOrd="0" parTransId="{A4E0DFA5-9892-432F-BA8D-B4153B021D9E}" sibTransId="{185FBF68-A668-45B4-8F1E-E25B11A2C1A8}"/>
    <dgm:cxn modelId="{68C2991D-20FF-466B-AB97-A50E7A77E453}" type="presOf" srcId="{A8FDBA31-4061-41D0-BA35-3A6ACAE6824A}" destId="{1B19F6C5-706E-4C9F-8B8B-7003EDFF6603}" srcOrd="0" destOrd="3" presId="urn:microsoft.com/office/officeart/2005/8/layout/list1"/>
    <dgm:cxn modelId="{E15B142C-BC0B-47ED-8A53-C2BC7353EEB5}" type="presOf" srcId="{CDCCE4CA-EB98-43C8-8039-4D357525BD0B}" destId="{BA3868DC-A292-4697-B177-7E62EE49328B}" srcOrd="0" destOrd="2" presId="urn:microsoft.com/office/officeart/2005/8/layout/list1"/>
    <dgm:cxn modelId="{D09D472D-4F44-4D94-A74F-10419D199E0B}" type="presOf" srcId="{6504E236-E764-4B5A-B949-A0AAF6DD0CCA}" destId="{BA3868DC-A292-4697-B177-7E62EE49328B}" srcOrd="0" destOrd="0" presId="urn:microsoft.com/office/officeart/2005/8/layout/list1"/>
    <dgm:cxn modelId="{E2A9E62F-73B1-48FC-8C54-C7F9C55B7ADC}" type="presOf" srcId="{ABAC351F-1B7F-4A23-8222-04BF9D68EE3E}" destId="{4E6ADB85-7C86-4304-8A6A-4D3EE1850CD1}" srcOrd="1" destOrd="0" presId="urn:microsoft.com/office/officeart/2005/8/layout/list1"/>
    <dgm:cxn modelId="{75D50F3D-EEDC-49B7-AC26-27D6294ECAA5}" srcId="{F1FB7829-1DDB-458F-982E-43FCB958A67C}" destId="{EC4A87B0-01C3-40B8-A1BF-43BCC26179DB}" srcOrd="0" destOrd="0" parTransId="{E3AD0B9E-6470-4B77-9CB6-0BAFF169B763}" sibTransId="{3843FDD3-B1DD-4FDC-A701-7DEF65199F6A}"/>
    <dgm:cxn modelId="{DF81E467-082B-45DC-B06A-17F0A1AE47E4}" type="presOf" srcId="{E84969B0-0E1F-482A-878A-E5A448CBF74D}" destId="{BA3868DC-A292-4697-B177-7E62EE49328B}" srcOrd="0" destOrd="1" presId="urn:microsoft.com/office/officeart/2005/8/layout/list1"/>
    <dgm:cxn modelId="{CF8DC06A-1FAF-47A4-9464-DABBF5A9B973}" type="presOf" srcId="{CE911AD1-CA61-4F2F-921E-8E1864D64978}" destId="{1B19F6C5-706E-4C9F-8B8B-7003EDFF6603}" srcOrd="0" destOrd="1" presId="urn:microsoft.com/office/officeart/2005/8/layout/list1"/>
    <dgm:cxn modelId="{8DEE7A52-2699-4996-8FFD-8F6A85959274}" srcId="{ABAC351F-1B7F-4A23-8222-04BF9D68EE3E}" destId="{1C3775B4-063B-4B47-8AC0-07378EA63F1A}" srcOrd="3" destOrd="0" parTransId="{044353CB-9EB0-4DBA-A71A-C41BE426A4E7}" sibTransId="{48BFDEC5-B153-45EA-95C5-0E89F98CEC7D}"/>
    <dgm:cxn modelId="{6F258472-DC10-4E4F-AE1E-E1546CA6FB96}" srcId="{F6CA3EC9-53F4-48AD-881C-F972D5422821}" destId="{ABAC351F-1B7F-4A23-8222-04BF9D68EE3E}" srcOrd="2" destOrd="0" parTransId="{FB911887-8909-4501-8A94-59B5D6546F56}" sibTransId="{010483B2-E741-4425-BB34-DB375F352CAA}"/>
    <dgm:cxn modelId="{B5AE3F74-1BF7-43EC-9806-DAA1AEF37CAF}" type="presOf" srcId="{F1FB7829-1DDB-458F-982E-43FCB958A67C}" destId="{6B13916D-023F-4F30-9DC0-D00FFA4DD763}" srcOrd="1" destOrd="0" presId="urn:microsoft.com/office/officeart/2005/8/layout/list1"/>
    <dgm:cxn modelId="{0EEE8C78-874B-45DD-A0D4-D40FE4692CFE}" srcId="{F6CA3EC9-53F4-48AD-881C-F972D5422821}" destId="{F1FB7829-1DDB-458F-982E-43FCB958A67C}" srcOrd="0" destOrd="0" parTransId="{B21EF75F-007A-4AD2-977A-53279AE5E278}" sibTransId="{5FA4D822-7CD1-4511-B8DE-ACF71ACC1801}"/>
    <dgm:cxn modelId="{D5521979-7D2E-4CC5-8DCB-A12528168474}" srcId="{ABAC351F-1B7F-4A23-8222-04BF9D68EE3E}" destId="{E84969B0-0E1F-482A-878A-E5A448CBF74D}" srcOrd="1" destOrd="0" parTransId="{F4DFA00D-1911-4260-AF57-B0C64BF898F9}" sibTransId="{2952DBDB-3BAB-4A4F-8A05-BF1DF63DFAB0}"/>
    <dgm:cxn modelId="{4A0C2D80-FA6B-47FC-AE89-44D3C6A5A4E9}" type="presOf" srcId="{F6CA3EC9-53F4-48AD-881C-F972D5422821}" destId="{4107D1A4-679A-491D-AD5F-22B94EAFF8AA}" srcOrd="0" destOrd="0" presId="urn:microsoft.com/office/officeart/2005/8/layout/list1"/>
    <dgm:cxn modelId="{F8181593-F9E4-4D81-AA98-7ADC9675B47E}" type="presOf" srcId="{ABAC351F-1B7F-4A23-8222-04BF9D68EE3E}" destId="{C1853AB2-41F4-47CC-9B1A-AFC905803D23}" srcOrd="0" destOrd="0" presId="urn:microsoft.com/office/officeart/2005/8/layout/list1"/>
    <dgm:cxn modelId="{9621359E-2DDD-47A1-BCC6-6DC46F80FF81}" type="presOf" srcId="{AD66B936-48AF-4475-B403-3DBEE390EB8D}" destId="{1B19F6C5-706E-4C9F-8B8B-7003EDFF6603}" srcOrd="0" destOrd="2" presId="urn:microsoft.com/office/officeart/2005/8/layout/list1"/>
    <dgm:cxn modelId="{807765A8-9618-49D5-A41A-6E4C7B85A0FE}" srcId="{F1FB7829-1DDB-458F-982E-43FCB958A67C}" destId="{A8FDBA31-4061-41D0-BA35-3A6ACAE6824A}" srcOrd="3" destOrd="0" parTransId="{FAFECBCC-253A-466D-870D-CF62BFF118B1}" sibTransId="{71216122-51B8-4880-8CBD-524ECDA7E266}"/>
    <dgm:cxn modelId="{65865EAF-673B-4B5F-82CE-5FA3A459020C}" type="presOf" srcId="{EC4A87B0-01C3-40B8-A1BF-43BCC26179DB}" destId="{1B19F6C5-706E-4C9F-8B8B-7003EDFF6603}" srcOrd="0" destOrd="0" presId="urn:microsoft.com/office/officeart/2005/8/layout/list1"/>
    <dgm:cxn modelId="{B9FD2FB5-CD0A-4355-90D7-BAF27DA5EC6E}" type="presOf" srcId="{40825D71-7C88-4FC1-A33B-C729B40167CB}" destId="{744ECB81-7C4B-422B-BE4C-DD821746C7BE}" srcOrd="0" destOrd="0" presId="urn:microsoft.com/office/officeart/2005/8/layout/list1"/>
    <dgm:cxn modelId="{1C2E19BC-76C1-4AE7-A5AD-0EE2627B6436}" type="presOf" srcId="{5CE75AC4-C680-4EF6-82BB-CE43C37D360B}" destId="{F6FD3F1C-9CF9-4073-A927-9A946DA9616C}" srcOrd="0" destOrd="0" presId="urn:microsoft.com/office/officeart/2005/8/layout/list1"/>
    <dgm:cxn modelId="{F6B6FFC7-7D26-408F-BAA9-9256770DE84E}" type="presOf" srcId="{1C3775B4-063B-4B47-8AC0-07378EA63F1A}" destId="{BA3868DC-A292-4697-B177-7E62EE49328B}" srcOrd="0" destOrd="3" presId="urn:microsoft.com/office/officeart/2005/8/layout/list1"/>
    <dgm:cxn modelId="{BBF911C8-2551-46FA-85F7-6A2A1681C614}" srcId="{ABAC351F-1B7F-4A23-8222-04BF9D68EE3E}" destId="{6504E236-E764-4B5A-B949-A0AAF6DD0CCA}" srcOrd="0" destOrd="0" parTransId="{82A85BED-985F-4D99-A8EB-76704C484291}" sibTransId="{7D4CD430-56DA-4A42-974A-98B93619FA95}"/>
    <dgm:cxn modelId="{BE7947D9-B1B8-4B69-824B-E3DFCE599C30}" srcId="{ABAC351F-1B7F-4A23-8222-04BF9D68EE3E}" destId="{CDCCE4CA-EB98-43C8-8039-4D357525BD0B}" srcOrd="2" destOrd="0" parTransId="{B506587D-5743-4C5F-A3F4-1CE108C97F10}" sibTransId="{254F04BD-1A1A-4B62-B975-526935802FCB}"/>
    <dgm:cxn modelId="{0BA6CAED-66C7-4427-97DE-56FFFE4A5CDE}" type="presOf" srcId="{F1FB7829-1DDB-458F-982E-43FCB958A67C}" destId="{4976F547-5B80-4CBD-B2E4-5E554EB0EB46}" srcOrd="0" destOrd="0" presId="urn:microsoft.com/office/officeart/2005/8/layout/list1"/>
    <dgm:cxn modelId="{18D96AFA-24A2-49EA-94C7-8B327095A0C1}" type="presOf" srcId="{5CE75AC4-C680-4EF6-82BB-CE43C37D360B}" destId="{5D83A6F4-59C7-4D49-984A-09614D857B67}" srcOrd="1" destOrd="0" presId="urn:microsoft.com/office/officeart/2005/8/layout/list1"/>
    <dgm:cxn modelId="{39C4DDFB-26A3-4922-BFBD-D204E461A059}" srcId="{F1FB7829-1DDB-458F-982E-43FCB958A67C}" destId="{AD66B936-48AF-4475-B403-3DBEE390EB8D}" srcOrd="2" destOrd="0" parTransId="{69CDDAEF-784C-4E71-AD16-7880F3D7FB39}" sibTransId="{CA867C4B-2CE2-49CC-9BDC-C2415EF93209}"/>
    <dgm:cxn modelId="{1ABE9FFC-0D08-487C-A535-915EB68680DC}" srcId="{F1FB7829-1DDB-458F-982E-43FCB958A67C}" destId="{CE911AD1-CA61-4F2F-921E-8E1864D64978}" srcOrd="1" destOrd="0" parTransId="{D695C47E-B3E5-4D0C-8AE4-42E8B52D7DD2}" sibTransId="{F5F09822-F110-4254-BAE0-CD203AD9D22D}"/>
    <dgm:cxn modelId="{00EB8BB2-04D8-4270-84F9-48AD6A9EACF6}" type="presParOf" srcId="{4107D1A4-679A-491D-AD5F-22B94EAFF8AA}" destId="{0D5D64C4-D1FA-4556-B333-ED7702737330}" srcOrd="0" destOrd="0" presId="urn:microsoft.com/office/officeart/2005/8/layout/list1"/>
    <dgm:cxn modelId="{69CD73B6-ED4D-4095-8091-DDB5A6DFA9BA}" type="presParOf" srcId="{0D5D64C4-D1FA-4556-B333-ED7702737330}" destId="{4976F547-5B80-4CBD-B2E4-5E554EB0EB46}" srcOrd="0" destOrd="0" presId="urn:microsoft.com/office/officeart/2005/8/layout/list1"/>
    <dgm:cxn modelId="{7946B91A-29BB-4878-9B4A-E0F484418F02}" type="presParOf" srcId="{0D5D64C4-D1FA-4556-B333-ED7702737330}" destId="{6B13916D-023F-4F30-9DC0-D00FFA4DD763}" srcOrd="1" destOrd="0" presId="urn:microsoft.com/office/officeart/2005/8/layout/list1"/>
    <dgm:cxn modelId="{4A53F733-939A-4B05-BEBF-D276A4DBD216}" type="presParOf" srcId="{4107D1A4-679A-491D-AD5F-22B94EAFF8AA}" destId="{2EA0635C-BB0E-4D76-86F8-421F0D879843}" srcOrd="1" destOrd="0" presId="urn:microsoft.com/office/officeart/2005/8/layout/list1"/>
    <dgm:cxn modelId="{C332AC20-57F5-4F07-9FE4-47A44A995E3D}" type="presParOf" srcId="{4107D1A4-679A-491D-AD5F-22B94EAFF8AA}" destId="{1B19F6C5-706E-4C9F-8B8B-7003EDFF6603}" srcOrd="2" destOrd="0" presId="urn:microsoft.com/office/officeart/2005/8/layout/list1"/>
    <dgm:cxn modelId="{90A0D385-7C68-425D-9D36-6913EF53572B}" type="presParOf" srcId="{4107D1A4-679A-491D-AD5F-22B94EAFF8AA}" destId="{9F5767D4-B6C3-4C01-8CD3-A6869EBA051B}" srcOrd="3" destOrd="0" presId="urn:microsoft.com/office/officeart/2005/8/layout/list1"/>
    <dgm:cxn modelId="{7A1DA064-3423-476F-83D5-C79FE38E9AAE}" type="presParOf" srcId="{4107D1A4-679A-491D-AD5F-22B94EAFF8AA}" destId="{BDCFB5FE-3F4D-4A53-B23B-EAC8A9CF2BF5}" srcOrd="4" destOrd="0" presId="urn:microsoft.com/office/officeart/2005/8/layout/list1"/>
    <dgm:cxn modelId="{A0896BAA-F464-469B-A6A5-CF21BD0B5ACD}" type="presParOf" srcId="{BDCFB5FE-3F4D-4A53-B23B-EAC8A9CF2BF5}" destId="{F6FD3F1C-9CF9-4073-A927-9A946DA9616C}" srcOrd="0" destOrd="0" presId="urn:microsoft.com/office/officeart/2005/8/layout/list1"/>
    <dgm:cxn modelId="{9EF44149-8093-4120-8B77-53398682DDD3}" type="presParOf" srcId="{BDCFB5FE-3F4D-4A53-B23B-EAC8A9CF2BF5}" destId="{5D83A6F4-59C7-4D49-984A-09614D857B67}" srcOrd="1" destOrd="0" presId="urn:microsoft.com/office/officeart/2005/8/layout/list1"/>
    <dgm:cxn modelId="{69695BA3-0C25-4902-BAAB-237CA7253CA2}" type="presParOf" srcId="{4107D1A4-679A-491D-AD5F-22B94EAFF8AA}" destId="{0C2F1EF2-F3E6-4B0D-A350-C10E4266AFB7}" srcOrd="5" destOrd="0" presId="urn:microsoft.com/office/officeart/2005/8/layout/list1"/>
    <dgm:cxn modelId="{AA735585-6AE1-45A5-87DB-954E40A1B0B8}" type="presParOf" srcId="{4107D1A4-679A-491D-AD5F-22B94EAFF8AA}" destId="{744ECB81-7C4B-422B-BE4C-DD821746C7BE}" srcOrd="6" destOrd="0" presId="urn:microsoft.com/office/officeart/2005/8/layout/list1"/>
    <dgm:cxn modelId="{528DB6E6-7158-4BA1-8D52-73CD7A932661}" type="presParOf" srcId="{4107D1A4-679A-491D-AD5F-22B94EAFF8AA}" destId="{39A9BB7C-3123-4193-8FC2-6A6C2368C76A}" srcOrd="7" destOrd="0" presId="urn:microsoft.com/office/officeart/2005/8/layout/list1"/>
    <dgm:cxn modelId="{F055D8B0-40EF-466C-BDE9-4EEA71F7E375}" type="presParOf" srcId="{4107D1A4-679A-491D-AD5F-22B94EAFF8AA}" destId="{532702B8-CAAD-49BF-8E94-6EFE6C09AF9D}" srcOrd="8" destOrd="0" presId="urn:microsoft.com/office/officeart/2005/8/layout/list1"/>
    <dgm:cxn modelId="{1EA8F81C-5154-4778-AE02-F0A8B9288505}" type="presParOf" srcId="{532702B8-CAAD-49BF-8E94-6EFE6C09AF9D}" destId="{C1853AB2-41F4-47CC-9B1A-AFC905803D23}" srcOrd="0" destOrd="0" presId="urn:microsoft.com/office/officeart/2005/8/layout/list1"/>
    <dgm:cxn modelId="{8E8E3174-8CD7-482B-A32C-C5C722556977}" type="presParOf" srcId="{532702B8-CAAD-49BF-8E94-6EFE6C09AF9D}" destId="{4E6ADB85-7C86-4304-8A6A-4D3EE1850CD1}" srcOrd="1" destOrd="0" presId="urn:microsoft.com/office/officeart/2005/8/layout/list1"/>
    <dgm:cxn modelId="{36235522-3FD0-4B00-B89F-18829D460AA6}" type="presParOf" srcId="{4107D1A4-679A-491D-AD5F-22B94EAFF8AA}" destId="{0E37DA1E-8222-47E8-8C69-569BD5847CAD}" srcOrd="9" destOrd="0" presId="urn:microsoft.com/office/officeart/2005/8/layout/list1"/>
    <dgm:cxn modelId="{EC73A607-BA5C-41CB-A17C-A80C9D1EA997}" type="presParOf" srcId="{4107D1A4-679A-491D-AD5F-22B94EAFF8AA}" destId="{BA3868DC-A292-4697-B177-7E62EE49328B}"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F8D2CF-9878-445C-930E-86940F6348E4}" type="doc">
      <dgm:prSet loTypeId="urn:microsoft.com/office/officeart/2005/8/layout/list1" loCatId="list" qsTypeId="urn:microsoft.com/office/officeart/2005/8/quickstyle/simple4" qsCatId="simple" csTypeId="urn:microsoft.com/office/officeart/2005/8/colors/accent2_2" csCatId="accent2" phldr="1"/>
      <dgm:spPr/>
      <dgm:t>
        <a:bodyPr/>
        <a:lstStyle/>
        <a:p>
          <a:endParaRPr lang="en-US"/>
        </a:p>
      </dgm:t>
    </dgm:pt>
    <dgm:pt modelId="{9431DED8-2FF2-44C3-A1B9-47FFD33866BA}">
      <dgm:prSet/>
      <dgm:spPr/>
      <dgm:t>
        <a:bodyPr/>
        <a:lstStyle/>
        <a:p>
          <a:r>
            <a:rPr lang="en-US" b="0" baseline="0" dirty="0"/>
            <a:t>SCA ASSUMED TO BE</a:t>
          </a:r>
          <a:endParaRPr lang="en-US" dirty="0"/>
        </a:p>
      </dgm:t>
    </dgm:pt>
    <dgm:pt modelId="{182275A6-FAE2-47A5-9E0C-C2F38656C811}" type="parTrans" cxnId="{A2B1F7C8-B058-4B07-AD21-2664E09DBA10}">
      <dgm:prSet/>
      <dgm:spPr/>
      <dgm:t>
        <a:bodyPr/>
        <a:lstStyle/>
        <a:p>
          <a:endParaRPr lang="en-US"/>
        </a:p>
      </dgm:t>
    </dgm:pt>
    <dgm:pt modelId="{7D030C51-9D30-4AAC-91D6-503D5AA7812B}" type="sibTrans" cxnId="{A2B1F7C8-B058-4B07-AD21-2664E09DBA10}">
      <dgm:prSet/>
      <dgm:spPr/>
      <dgm:t>
        <a:bodyPr/>
        <a:lstStyle/>
        <a:p>
          <a:endParaRPr lang="en-US"/>
        </a:p>
      </dgm:t>
    </dgm:pt>
    <dgm:pt modelId="{ACF0141E-2136-4E56-A14F-4B4EE68333D9}">
      <dgm:prSet/>
      <dgm:spPr/>
      <dgm:t>
        <a:bodyPr/>
        <a:lstStyle/>
        <a:p>
          <a:r>
            <a:rPr lang="en-US" b="0" baseline="0"/>
            <a:t>DEHYDRATION</a:t>
          </a:r>
          <a:endParaRPr lang="en-US"/>
        </a:p>
      </dgm:t>
    </dgm:pt>
    <dgm:pt modelId="{3FFCE298-6C71-40D7-BA95-FBB404906ACE}" type="parTrans" cxnId="{9E504ACF-F592-4991-865F-0686E41E41E3}">
      <dgm:prSet/>
      <dgm:spPr/>
      <dgm:t>
        <a:bodyPr/>
        <a:lstStyle/>
        <a:p>
          <a:endParaRPr lang="en-US"/>
        </a:p>
      </dgm:t>
    </dgm:pt>
    <dgm:pt modelId="{2805600E-1E68-42A8-BB9A-FBE26E96B300}" type="sibTrans" cxnId="{9E504ACF-F592-4991-865F-0686E41E41E3}">
      <dgm:prSet/>
      <dgm:spPr/>
      <dgm:t>
        <a:bodyPr/>
        <a:lstStyle/>
        <a:p>
          <a:endParaRPr lang="en-US"/>
        </a:p>
      </dgm:t>
    </dgm:pt>
    <dgm:pt modelId="{B58B8D96-4D6E-4F8B-856B-A6EAA83AD21E}">
      <dgm:prSet/>
      <dgm:spPr/>
      <dgm:t>
        <a:bodyPr/>
        <a:lstStyle/>
        <a:p>
          <a:r>
            <a:rPr lang="en-US" b="0" baseline="0"/>
            <a:t>OVERHEATING</a:t>
          </a:r>
          <a:endParaRPr lang="en-US"/>
        </a:p>
      </dgm:t>
    </dgm:pt>
    <dgm:pt modelId="{F036D52B-6CAC-4733-B670-F139ECC2725A}" type="parTrans" cxnId="{10E617C0-03EF-43C9-99FE-4204F1BF6FBF}">
      <dgm:prSet/>
      <dgm:spPr/>
      <dgm:t>
        <a:bodyPr/>
        <a:lstStyle/>
        <a:p>
          <a:endParaRPr lang="en-US"/>
        </a:p>
      </dgm:t>
    </dgm:pt>
    <dgm:pt modelId="{1F84CC1C-1F52-4976-BB6F-A2D2098F80C7}" type="sibTrans" cxnId="{10E617C0-03EF-43C9-99FE-4204F1BF6FBF}">
      <dgm:prSet/>
      <dgm:spPr/>
      <dgm:t>
        <a:bodyPr/>
        <a:lstStyle/>
        <a:p>
          <a:endParaRPr lang="en-US"/>
        </a:p>
      </dgm:t>
    </dgm:pt>
    <dgm:pt modelId="{9300E91A-6CD1-40D0-AEC8-E8129638651B}">
      <dgm:prSet/>
      <dgm:spPr/>
      <dgm:t>
        <a:bodyPr/>
        <a:lstStyle/>
        <a:p>
          <a:r>
            <a:rPr lang="en-US" b="0" baseline="0"/>
            <a:t>OVEREXERTION</a:t>
          </a:r>
          <a:endParaRPr lang="en-US"/>
        </a:p>
      </dgm:t>
    </dgm:pt>
    <dgm:pt modelId="{F51A7934-D728-48B8-8DAF-E7C0340E24C6}" type="parTrans" cxnId="{12227344-F26C-4A7C-AEF9-FEBF82049F79}">
      <dgm:prSet/>
      <dgm:spPr/>
      <dgm:t>
        <a:bodyPr/>
        <a:lstStyle/>
        <a:p>
          <a:endParaRPr lang="en-US"/>
        </a:p>
      </dgm:t>
    </dgm:pt>
    <dgm:pt modelId="{69DFA823-BB21-4239-BB08-B2084227292F}" type="sibTrans" cxnId="{12227344-F26C-4A7C-AEF9-FEBF82049F79}">
      <dgm:prSet/>
      <dgm:spPr/>
      <dgm:t>
        <a:bodyPr/>
        <a:lstStyle/>
        <a:p>
          <a:endParaRPr lang="en-US"/>
        </a:p>
      </dgm:t>
    </dgm:pt>
    <dgm:pt modelId="{6088B0BC-FBB0-4633-A60F-3F60F7C5A203}" type="pres">
      <dgm:prSet presAssocID="{C4F8D2CF-9878-445C-930E-86940F6348E4}" presName="linear" presStyleCnt="0">
        <dgm:presLayoutVars>
          <dgm:dir/>
          <dgm:animLvl val="lvl"/>
          <dgm:resizeHandles val="exact"/>
        </dgm:presLayoutVars>
      </dgm:prSet>
      <dgm:spPr/>
    </dgm:pt>
    <dgm:pt modelId="{167EF8EF-3A84-4FA1-8FF6-C3FBD3AB86AB}" type="pres">
      <dgm:prSet presAssocID="{9431DED8-2FF2-44C3-A1B9-47FFD33866BA}" presName="parentLin" presStyleCnt="0"/>
      <dgm:spPr/>
    </dgm:pt>
    <dgm:pt modelId="{499F0CF7-FC50-4626-8C38-808D5B2AA091}" type="pres">
      <dgm:prSet presAssocID="{9431DED8-2FF2-44C3-A1B9-47FFD33866BA}" presName="parentLeftMargin" presStyleLbl="node1" presStyleIdx="0" presStyleCnt="1"/>
      <dgm:spPr/>
    </dgm:pt>
    <dgm:pt modelId="{55AD55C1-5D66-403A-8DD5-B92FB6513FF4}" type="pres">
      <dgm:prSet presAssocID="{9431DED8-2FF2-44C3-A1B9-47FFD33866BA}" presName="parentText" presStyleLbl="node1" presStyleIdx="0" presStyleCnt="1" custLinFactX="-7498" custLinFactNeighborX="-100000" custLinFactNeighborY="-34464">
        <dgm:presLayoutVars>
          <dgm:chMax val="0"/>
          <dgm:bulletEnabled val="1"/>
        </dgm:presLayoutVars>
      </dgm:prSet>
      <dgm:spPr/>
    </dgm:pt>
    <dgm:pt modelId="{CA5FA23C-DD00-4B9E-ACCA-82EAE4D7B5F3}" type="pres">
      <dgm:prSet presAssocID="{9431DED8-2FF2-44C3-A1B9-47FFD33866BA}" presName="negativeSpace" presStyleCnt="0"/>
      <dgm:spPr/>
    </dgm:pt>
    <dgm:pt modelId="{C9810261-FC6D-425B-9C37-6B73C997173B}" type="pres">
      <dgm:prSet presAssocID="{9431DED8-2FF2-44C3-A1B9-47FFD33866BA}" presName="childText" presStyleLbl="conFgAcc1" presStyleIdx="0" presStyleCnt="1" custLinFactNeighborX="-5249" custLinFactNeighborY="-68927">
        <dgm:presLayoutVars>
          <dgm:bulletEnabled val="1"/>
        </dgm:presLayoutVars>
      </dgm:prSet>
      <dgm:spPr/>
    </dgm:pt>
  </dgm:ptLst>
  <dgm:cxnLst>
    <dgm:cxn modelId="{12227344-F26C-4A7C-AEF9-FEBF82049F79}" srcId="{9431DED8-2FF2-44C3-A1B9-47FFD33866BA}" destId="{9300E91A-6CD1-40D0-AEC8-E8129638651B}" srcOrd="2" destOrd="0" parTransId="{F51A7934-D728-48B8-8DAF-E7C0340E24C6}" sibTransId="{69DFA823-BB21-4239-BB08-B2084227292F}"/>
    <dgm:cxn modelId="{7C272F69-D3B7-4D15-A2AB-B4525C4DE3C6}" type="presOf" srcId="{ACF0141E-2136-4E56-A14F-4B4EE68333D9}" destId="{C9810261-FC6D-425B-9C37-6B73C997173B}" srcOrd="0" destOrd="0" presId="urn:microsoft.com/office/officeart/2005/8/layout/list1"/>
    <dgm:cxn modelId="{F43FBA6D-FCD9-4DD0-95B5-0A9514F66AD4}" type="presOf" srcId="{9431DED8-2FF2-44C3-A1B9-47FFD33866BA}" destId="{499F0CF7-FC50-4626-8C38-808D5B2AA091}" srcOrd="0" destOrd="0" presId="urn:microsoft.com/office/officeart/2005/8/layout/list1"/>
    <dgm:cxn modelId="{56222192-D242-436F-836E-E6F1DDCFFF75}" type="presOf" srcId="{9431DED8-2FF2-44C3-A1B9-47FFD33866BA}" destId="{55AD55C1-5D66-403A-8DD5-B92FB6513FF4}" srcOrd="1" destOrd="0" presId="urn:microsoft.com/office/officeart/2005/8/layout/list1"/>
    <dgm:cxn modelId="{B101BBA8-3A5E-4F8E-B9BC-C3C9A0EAEEE0}" type="presOf" srcId="{B58B8D96-4D6E-4F8B-856B-A6EAA83AD21E}" destId="{C9810261-FC6D-425B-9C37-6B73C997173B}" srcOrd="0" destOrd="1" presId="urn:microsoft.com/office/officeart/2005/8/layout/list1"/>
    <dgm:cxn modelId="{BE5841BE-2895-482F-BED0-57C5F9A5CDC5}" type="presOf" srcId="{9300E91A-6CD1-40D0-AEC8-E8129638651B}" destId="{C9810261-FC6D-425B-9C37-6B73C997173B}" srcOrd="0" destOrd="2" presId="urn:microsoft.com/office/officeart/2005/8/layout/list1"/>
    <dgm:cxn modelId="{10E617C0-03EF-43C9-99FE-4204F1BF6FBF}" srcId="{9431DED8-2FF2-44C3-A1B9-47FFD33866BA}" destId="{B58B8D96-4D6E-4F8B-856B-A6EAA83AD21E}" srcOrd="1" destOrd="0" parTransId="{F036D52B-6CAC-4733-B670-F139ECC2725A}" sibTransId="{1F84CC1C-1F52-4976-BB6F-A2D2098F80C7}"/>
    <dgm:cxn modelId="{A2B1F7C8-B058-4B07-AD21-2664E09DBA10}" srcId="{C4F8D2CF-9878-445C-930E-86940F6348E4}" destId="{9431DED8-2FF2-44C3-A1B9-47FFD33866BA}" srcOrd="0" destOrd="0" parTransId="{182275A6-FAE2-47A5-9E0C-C2F38656C811}" sibTransId="{7D030C51-9D30-4AAC-91D6-503D5AA7812B}"/>
    <dgm:cxn modelId="{9E504ACF-F592-4991-865F-0686E41E41E3}" srcId="{9431DED8-2FF2-44C3-A1B9-47FFD33866BA}" destId="{ACF0141E-2136-4E56-A14F-4B4EE68333D9}" srcOrd="0" destOrd="0" parTransId="{3FFCE298-6C71-40D7-BA95-FBB404906ACE}" sibTransId="{2805600E-1E68-42A8-BB9A-FBE26E96B300}"/>
    <dgm:cxn modelId="{723DF3D1-802D-4361-B24C-0B260976F6DE}" type="presOf" srcId="{C4F8D2CF-9878-445C-930E-86940F6348E4}" destId="{6088B0BC-FBB0-4633-A60F-3F60F7C5A203}" srcOrd="0" destOrd="0" presId="urn:microsoft.com/office/officeart/2005/8/layout/list1"/>
    <dgm:cxn modelId="{C169259C-F9F5-4C36-BF45-7C5256F11979}" type="presParOf" srcId="{6088B0BC-FBB0-4633-A60F-3F60F7C5A203}" destId="{167EF8EF-3A84-4FA1-8FF6-C3FBD3AB86AB}" srcOrd="0" destOrd="0" presId="urn:microsoft.com/office/officeart/2005/8/layout/list1"/>
    <dgm:cxn modelId="{3C30AEFB-9F01-4F01-A3D0-C2D5485E362D}" type="presParOf" srcId="{167EF8EF-3A84-4FA1-8FF6-C3FBD3AB86AB}" destId="{499F0CF7-FC50-4626-8C38-808D5B2AA091}" srcOrd="0" destOrd="0" presId="urn:microsoft.com/office/officeart/2005/8/layout/list1"/>
    <dgm:cxn modelId="{F4647497-C088-455E-90FB-9152BF93C52E}" type="presParOf" srcId="{167EF8EF-3A84-4FA1-8FF6-C3FBD3AB86AB}" destId="{55AD55C1-5D66-403A-8DD5-B92FB6513FF4}" srcOrd="1" destOrd="0" presId="urn:microsoft.com/office/officeart/2005/8/layout/list1"/>
    <dgm:cxn modelId="{472F01A7-2E53-4425-BF7F-5D3F306FB35E}" type="presParOf" srcId="{6088B0BC-FBB0-4633-A60F-3F60F7C5A203}" destId="{CA5FA23C-DD00-4B9E-ACCA-82EAE4D7B5F3}" srcOrd="1" destOrd="0" presId="urn:microsoft.com/office/officeart/2005/8/layout/list1"/>
    <dgm:cxn modelId="{979CE0BC-F497-402C-B68A-E37E5243E5AD}" type="presParOf" srcId="{6088B0BC-FBB0-4633-A60F-3F60F7C5A203}" destId="{C9810261-FC6D-425B-9C37-6B73C997173B}"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C107814-627C-4383-9B29-93F3D89F9AA6}"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EBE22AB-03B1-49E8-8555-C5429E40C79B}">
      <dgm:prSet/>
      <dgm:spPr/>
      <dgm:t>
        <a:bodyPr/>
        <a:lstStyle/>
        <a:p>
          <a:r>
            <a:rPr lang="en-US"/>
            <a:t>REVIEW YOUR STATE’S SCA FACT SHEET</a:t>
          </a:r>
        </a:p>
      </dgm:t>
    </dgm:pt>
    <dgm:pt modelId="{5BA86E8F-B25A-417D-8A29-A4AC18049BF7}" type="parTrans" cxnId="{99E2046E-222C-491E-B51C-B835C6C94C97}">
      <dgm:prSet/>
      <dgm:spPr/>
      <dgm:t>
        <a:bodyPr/>
        <a:lstStyle/>
        <a:p>
          <a:endParaRPr lang="en-US"/>
        </a:p>
      </dgm:t>
    </dgm:pt>
    <dgm:pt modelId="{94E70A61-03CF-4D6E-835D-3862247BAD0C}" type="sibTrans" cxnId="{99E2046E-222C-491E-B51C-B835C6C94C97}">
      <dgm:prSet/>
      <dgm:spPr/>
      <dgm:t>
        <a:bodyPr/>
        <a:lstStyle/>
        <a:p>
          <a:endParaRPr lang="en-US"/>
        </a:p>
      </dgm:t>
    </dgm:pt>
    <dgm:pt modelId="{5EA1C043-3531-4030-8BB6-F1E16117BF3F}">
      <dgm:prSet/>
      <dgm:spPr/>
      <dgm:t>
        <a:bodyPr/>
        <a:lstStyle/>
        <a:p>
          <a:r>
            <a:rPr lang="en-US" dirty="0"/>
            <a:t>OFFER TO SPEAK AT PARENT MEETING (OR PROVIDE FACT SHEET)</a:t>
          </a:r>
        </a:p>
      </dgm:t>
    </dgm:pt>
    <dgm:pt modelId="{C4497A39-2061-4005-8A39-9CF2B404D691}" type="parTrans" cxnId="{4798CAD9-D5DB-4A5F-91B4-556BFA4DF993}">
      <dgm:prSet/>
      <dgm:spPr/>
      <dgm:t>
        <a:bodyPr/>
        <a:lstStyle/>
        <a:p>
          <a:endParaRPr lang="en-US"/>
        </a:p>
      </dgm:t>
    </dgm:pt>
    <dgm:pt modelId="{6B36B2A9-C7E2-44AC-B6E0-43D8D42E3B8B}" type="sibTrans" cxnId="{4798CAD9-D5DB-4A5F-91B4-556BFA4DF993}">
      <dgm:prSet/>
      <dgm:spPr/>
      <dgm:t>
        <a:bodyPr/>
        <a:lstStyle/>
        <a:p>
          <a:endParaRPr lang="en-US"/>
        </a:p>
      </dgm:t>
    </dgm:pt>
    <dgm:pt modelId="{1DB8D346-FBE4-49FA-8C75-E3AE70CC8ADC}">
      <dgm:prSet/>
      <dgm:spPr/>
      <dgm:t>
        <a:bodyPr/>
        <a:lstStyle/>
        <a:p>
          <a:r>
            <a:rPr lang="en-US"/>
            <a:t>DISCUSS RETURN TO PLAY AFTER SYMPTOMS</a:t>
          </a:r>
        </a:p>
      </dgm:t>
    </dgm:pt>
    <dgm:pt modelId="{FC8E9A9F-3F65-4D6D-A623-6412BAACAABC}" type="parTrans" cxnId="{FED2B1AA-1E95-4C8B-976A-D7DB4FE7984D}">
      <dgm:prSet/>
      <dgm:spPr/>
      <dgm:t>
        <a:bodyPr/>
        <a:lstStyle/>
        <a:p>
          <a:endParaRPr lang="en-US"/>
        </a:p>
      </dgm:t>
    </dgm:pt>
    <dgm:pt modelId="{5C4C8E4B-95A5-48A3-BB97-BCC4C2F24B03}" type="sibTrans" cxnId="{FED2B1AA-1E95-4C8B-976A-D7DB4FE7984D}">
      <dgm:prSet/>
      <dgm:spPr/>
      <dgm:t>
        <a:bodyPr/>
        <a:lstStyle/>
        <a:p>
          <a:endParaRPr lang="en-US"/>
        </a:p>
      </dgm:t>
    </dgm:pt>
    <dgm:pt modelId="{A707D27D-97C4-4122-9799-6222F3EDC62F}">
      <dgm:prSet/>
      <dgm:spPr/>
      <dgm:t>
        <a:bodyPr/>
        <a:lstStyle/>
        <a:p>
          <a:r>
            <a:rPr lang="en-US"/>
            <a:t>SUGGEST SCA PROTOCOL</a:t>
          </a:r>
        </a:p>
      </dgm:t>
    </dgm:pt>
    <dgm:pt modelId="{C167DFA6-1466-4B0F-B79B-904701C2406E}" type="parTrans" cxnId="{DCCFBF41-F934-4AE1-8926-E5073676CBB2}">
      <dgm:prSet/>
      <dgm:spPr/>
      <dgm:t>
        <a:bodyPr/>
        <a:lstStyle/>
        <a:p>
          <a:endParaRPr lang="en-US"/>
        </a:p>
      </dgm:t>
    </dgm:pt>
    <dgm:pt modelId="{4C9775C1-C517-426B-B293-C55A3CA71880}" type="sibTrans" cxnId="{DCCFBF41-F934-4AE1-8926-E5073676CBB2}">
      <dgm:prSet/>
      <dgm:spPr/>
      <dgm:t>
        <a:bodyPr/>
        <a:lstStyle/>
        <a:p>
          <a:endParaRPr lang="en-US"/>
        </a:p>
      </dgm:t>
    </dgm:pt>
    <dgm:pt modelId="{8FA28A14-1FA2-4E39-9432-47D15169415B}">
      <dgm:prSet/>
      <dgm:spPr/>
      <dgm:t>
        <a:bodyPr/>
        <a:lstStyle/>
        <a:p>
          <a:r>
            <a:rPr lang="en-US"/>
            <a:t>OFFER HEART SCREENINGS</a:t>
          </a:r>
        </a:p>
      </dgm:t>
    </dgm:pt>
    <dgm:pt modelId="{626A4016-B211-495F-858A-06703D9E453A}" type="parTrans" cxnId="{E9CEEFCB-F314-4965-A83F-A3197FFFCCEB}">
      <dgm:prSet/>
      <dgm:spPr/>
      <dgm:t>
        <a:bodyPr/>
        <a:lstStyle/>
        <a:p>
          <a:endParaRPr lang="en-US"/>
        </a:p>
      </dgm:t>
    </dgm:pt>
    <dgm:pt modelId="{CD56C5F3-A18F-4219-8C89-900E5C4593D9}" type="sibTrans" cxnId="{E9CEEFCB-F314-4965-A83F-A3197FFFCCEB}">
      <dgm:prSet/>
      <dgm:spPr/>
      <dgm:t>
        <a:bodyPr/>
        <a:lstStyle/>
        <a:p>
          <a:endParaRPr lang="en-US"/>
        </a:p>
      </dgm:t>
    </dgm:pt>
    <dgm:pt modelId="{98E002F5-9610-49F4-B923-9FDC9B268DE0}">
      <dgm:prSet/>
      <dgm:spPr/>
      <dgm:t>
        <a:bodyPr/>
        <a:lstStyle/>
        <a:p>
          <a:r>
            <a:rPr lang="en-US"/>
            <a:t>SUGGEST MORE CPR PRACTICES</a:t>
          </a:r>
        </a:p>
      </dgm:t>
    </dgm:pt>
    <dgm:pt modelId="{202A7F71-9940-4454-AA76-AADB153F273A}" type="parTrans" cxnId="{2DE4FF0B-2F1B-4F48-ACD0-8A0C54F00419}">
      <dgm:prSet/>
      <dgm:spPr/>
      <dgm:t>
        <a:bodyPr/>
        <a:lstStyle/>
        <a:p>
          <a:endParaRPr lang="en-US"/>
        </a:p>
      </dgm:t>
    </dgm:pt>
    <dgm:pt modelId="{29B3BBC5-C710-4F1E-BFFE-13E3CCCDF134}" type="sibTrans" cxnId="{2DE4FF0B-2F1B-4F48-ACD0-8A0C54F00419}">
      <dgm:prSet/>
      <dgm:spPr/>
      <dgm:t>
        <a:bodyPr/>
        <a:lstStyle/>
        <a:p>
          <a:endParaRPr lang="en-US"/>
        </a:p>
      </dgm:t>
    </dgm:pt>
    <dgm:pt modelId="{37EB62F7-98C8-44B5-AAEC-31E4BAC0E035}">
      <dgm:prSet/>
      <dgm:spPr/>
      <dgm:t>
        <a:bodyPr/>
        <a:lstStyle/>
        <a:p>
          <a:r>
            <a:rPr lang="en-US"/>
            <a:t>TELL YOUR STORY</a:t>
          </a:r>
        </a:p>
      </dgm:t>
    </dgm:pt>
    <dgm:pt modelId="{BBF53F60-233E-4350-8C74-DE9809850EBA}" type="parTrans" cxnId="{78CC9AF7-6A3A-4D77-A60F-38CE60164BF4}">
      <dgm:prSet/>
      <dgm:spPr/>
      <dgm:t>
        <a:bodyPr/>
        <a:lstStyle/>
        <a:p>
          <a:endParaRPr lang="en-US"/>
        </a:p>
      </dgm:t>
    </dgm:pt>
    <dgm:pt modelId="{55F310AA-E544-46D9-825D-4ADCE4BDB576}" type="sibTrans" cxnId="{78CC9AF7-6A3A-4D77-A60F-38CE60164BF4}">
      <dgm:prSet/>
      <dgm:spPr/>
      <dgm:t>
        <a:bodyPr/>
        <a:lstStyle/>
        <a:p>
          <a:endParaRPr lang="en-US"/>
        </a:p>
      </dgm:t>
    </dgm:pt>
    <dgm:pt modelId="{9EC88EE6-10A5-40E1-999B-39AE5472A761}" type="pres">
      <dgm:prSet presAssocID="{7C107814-627C-4383-9B29-93F3D89F9AA6}" presName="root" presStyleCnt="0">
        <dgm:presLayoutVars>
          <dgm:dir/>
          <dgm:resizeHandles val="exact"/>
        </dgm:presLayoutVars>
      </dgm:prSet>
      <dgm:spPr/>
    </dgm:pt>
    <dgm:pt modelId="{52870132-C9FD-4350-990B-0B2FF3257CD2}" type="pres">
      <dgm:prSet presAssocID="{0EBE22AB-03B1-49E8-8555-C5429E40C79B}" presName="compNode" presStyleCnt="0"/>
      <dgm:spPr/>
    </dgm:pt>
    <dgm:pt modelId="{613B8DCB-3584-4C25-9361-D725576E5511}" type="pres">
      <dgm:prSet presAssocID="{0EBE22AB-03B1-49E8-8555-C5429E40C79B}"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CA8D85AA-D0DF-470C-864E-74C82694FDEE}" type="pres">
      <dgm:prSet presAssocID="{0EBE22AB-03B1-49E8-8555-C5429E40C79B}" presName="spaceRect" presStyleCnt="0"/>
      <dgm:spPr/>
    </dgm:pt>
    <dgm:pt modelId="{52007C38-E6C2-4B08-A7C1-4C49FE627F16}" type="pres">
      <dgm:prSet presAssocID="{0EBE22AB-03B1-49E8-8555-C5429E40C79B}" presName="textRect" presStyleLbl="revTx" presStyleIdx="0" presStyleCnt="7">
        <dgm:presLayoutVars>
          <dgm:chMax val="1"/>
          <dgm:chPref val="1"/>
        </dgm:presLayoutVars>
      </dgm:prSet>
      <dgm:spPr/>
    </dgm:pt>
    <dgm:pt modelId="{C4970ED0-2DC0-4376-8D68-A9B04A02E885}" type="pres">
      <dgm:prSet presAssocID="{94E70A61-03CF-4D6E-835D-3862247BAD0C}" presName="sibTrans" presStyleCnt="0"/>
      <dgm:spPr/>
    </dgm:pt>
    <dgm:pt modelId="{5C4E8450-86DB-4811-9C42-5E3F787D185B}" type="pres">
      <dgm:prSet presAssocID="{5EA1C043-3531-4030-8BB6-F1E16117BF3F}" presName="compNode" presStyleCnt="0"/>
      <dgm:spPr/>
    </dgm:pt>
    <dgm:pt modelId="{A305C35D-E72D-4D0B-BC2B-23484D87B586}" type="pres">
      <dgm:prSet presAssocID="{5EA1C043-3531-4030-8BB6-F1E16117BF3F}"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a:ext>
      </dgm:extLst>
    </dgm:pt>
    <dgm:pt modelId="{B096D618-9ACF-4C8C-8F5C-40CBB5499E3A}" type="pres">
      <dgm:prSet presAssocID="{5EA1C043-3531-4030-8BB6-F1E16117BF3F}" presName="spaceRect" presStyleCnt="0"/>
      <dgm:spPr/>
    </dgm:pt>
    <dgm:pt modelId="{97288E0D-6DED-49E3-AD5A-4FB2CC7522B5}" type="pres">
      <dgm:prSet presAssocID="{5EA1C043-3531-4030-8BB6-F1E16117BF3F}" presName="textRect" presStyleLbl="revTx" presStyleIdx="1" presStyleCnt="7" custScaleX="119414" custScaleY="123009">
        <dgm:presLayoutVars>
          <dgm:chMax val="1"/>
          <dgm:chPref val="1"/>
        </dgm:presLayoutVars>
      </dgm:prSet>
      <dgm:spPr/>
    </dgm:pt>
    <dgm:pt modelId="{1DFC0750-E450-4346-AE6D-8E9C3EAA9F18}" type="pres">
      <dgm:prSet presAssocID="{6B36B2A9-C7E2-44AC-B6E0-43D8D42E3B8B}" presName="sibTrans" presStyleCnt="0"/>
      <dgm:spPr/>
    </dgm:pt>
    <dgm:pt modelId="{CB03DB08-18F2-4B0D-9943-62363D6C4A0E}" type="pres">
      <dgm:prSet presAssocID="{1DB8D346-FBE4-49FA-8C75-E3AE70CC8ADC}" presName="compNode" presStyleCnt="0"/>
      <dgm:spPr/>
    </dgm:pt>
    <dgm:pt modelId="{E93C1CC3-4641-478E-94F7-D8E2D8FD3B3C}" type="pres">
      <dgm:prSet presAssocID="{1DB8D346-FBE4-49FA-8C75-E3AE70CC8ADC}"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rain in head"/>
        </a:ext>
      </dgm:extLst>
    </dgm:pt>
    <dgm:pt modelId="{FE4A373C-3D70-4B43-8AB9-CB323C6F6C86}" type="pres">
      <dgm:prSet presAssocID="{1DB8D346-FBE4-49FA-8C75-E3AE70CC8ADC}" presName="spaceRect" presStyleCnt="0"/>
      <dgm:spPr/>
    </dgm:pt>
    <dgm:pt modelId="{DF0115B2-44CA-4552-A029-597180A25B6A}" type="pres">
      <dgm:prSet presAssocID="{1DB8D346-FBE4-49FA-8C75-E3AE70CC8ADC}" presName="textRect" presStyleLbl="revTx" presStyleIdx="2" presStyleCnt="7">
        <dgm:presLayoutVars>
          <dgm:chMax val="1"/>
          <dgm:chPref val="1"/>
        </dgm:presLayoutVars>
      </dgm:prSet>
      <dgm:spPr/>
    </dgm:pt>
    <dgm:pt modelId="{DAEB1D50-A12D-413A-A632-CA42B965D6ED}" type="pres">
      <dgm:prSet presAssocID="{5C4C8E4B-95A5-48A3-BB97-BCC4C2F24B03}" presName="sibTrans" presStyleCnt="0"/>
      <dgm:spPr/>
    </dgm:pt>
    <dgm:pt modelId="{B713FDF0-62BD-48DF-9F6F-4B482A2E54CF}" type="pres">
      <dgm:prSet presAssocID="{A707D27D-97C4-4122-9799-6222F3EDC62F}" presName="compNode" presStyleCnt="0"/>
      <dgm:spPr/>
    </dgm:pt>
    <dgm:pt modelId="{D9E7FD10-95DD-4873-89E0-7FA793D946F9}" type="pres">
      <dgm:prSet presAssocID="{A707D27D-97C4-4122-9799-6222F3EDC62F}"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 List"/>
        </a:ext>
      </dgm:extLst>
    </dgm:pt>
    <dgm:pt modelId="{3CB09F7E-7596-4797-BD42-A784EE9B1137}" type="pres">
      <dgm:prSet presAssocID="{A707D27D-97C4-4122-9799-6222F3EDC62F}" presName="spaceRect" presStyleCnt="0"/>
      <dgm:spPr/>
    </dgm:pt>
    <dgm:pt modelId="{B275F504-07A9-4ED5-B3D4-9D3CF5EFE3ED}" type="pres">
      <dgm:prSet presAssocID="{A707D27D-97C4-4122-9799-6222F3EDC62F}" presName="textRect" presStyleLbl="revTx" presStyleIdx="3" presStyleCnt="7">
        <dgm:presLayoutVars>
          <dgm:chMax val="1"/>
          <dgm:chPref val="1"/>
        </dgm:presLayoutVars>
      </dgm:prSet>
      <dgm:spPr/>
    </dgm:pt>
    <dgm:pt modelId="{4F5E80A5-83B5-4CAD-B87B-34696BEAFB4D}" type="pres">
      <dgm:prSet presAssocID="{4C9775C1-C517-426B-B293-C55A3CA71880}" presName="sibTrans" presStyleCnt="0"/>
      <dgm:spPr/>
    </dgm:pt>
    <dgm:pt modelId="{996B6E2C-80D6-4ABD-9525-CE21E1BA7A31}" type="pres">
      <dgm:prSet presAssocID="{8FA28A14-1FA2-4E39-9432-47D15169415B}" presName="compNode" presStyleCnt="0"/>
      <dgm:spPr/>
    </dgm:pt>
    <dgm:pt modelId="{477FE783-759C-43D8-99E1-73A21B27D9E7}" type="pres">
      <dgm:prSet presAssocID="{8FA28A14-1FA2-4E39-9432-47D15169415B}"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eartbeat"/>
        </a:ext>
      </dgm:extLst>
    </dgm:pt>
    <dgm:pt modelId="{84EF9F12-A269-4F45-9942-27C74780E3D2}" type="pres">
      <dgm:prSet presAssocID="{8FA28A14-1FA2-4E39-9432-47D15169415B}" presName="spaceRect" presStyleCnt="0"/>
      <dgm:spPr/>
    </dgm:pt>
    <dgm:pt modelId="{F0330DA4-C6E7-4942-9B09-7092FE708333}" type="pres">
      <dgm:prSet presAssocID="{8FA28A14-1FA2-4E39-9432-47D15169415B}" presName="textRect" presStyleLbl="revTx" presStyleIdx="4" presStyleCnt="7">
        <dgm:presLayoutVars>
          <dgm:chMax val="1"/>
          <dgm:chPref val="1"/>
        </dgm:presLayoutVars>
      </dgm:prSet>
      <dgm:spPr/>
    </dgm:pt>
    <dgm:pt modelId="{E5767615-3299-42A4-B8FF-80FAEDE41EE7}" type="pres">
      <dgm:prSet presAssocID="{CD56C5F3-A18F-4219-8C89-900E5C4593D9}" presName="sibTrans" presStyleCnt="0"/>
      <dgm:spPr/>
    </dgm:pt>
    <dgm:pt modelId="{409B42B4-AF95-4F3D-B40E-642FBA2998FD}" type="pres">
      <dgm:prSet presAssocID="{98E002F5-9610-49F4-B923-9FDC9B268DE0}" presName="compNode" presStyleCnt="0"/>
      <dgm:spPr/>
    </dgm:pt>
    <dgm:pt modelId="{91422019-B656-40DB-9F7D-C338EC77420D}" type="pres">
      <dgm:prSet presAssocID="{98E002F5-9610-49F4-B923-9FDC9B268DE0}"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Medical"/>
        </a:ext>
      </dgm:extLst>
    </dgm:pt>
    <dgm:pt modelId="{04780564-4DFB-4FB4-B1B9-C3F291F465C1}" type="pres">
      <dgm:prSet presAssocID="{98E002F5-9610-49F4-B923-9FDC9B268DE0}" presName="spaceRect" presStyleCnt="0"/>
      <dgm:spPr/>
    </dgm:pt>
    <dgm:pt modelId="{AA36873B-DBC6-4E4A-9BED-295AA202A539}" type="pres">
      <dgm:prSet presAssocID="{98E002F5-9610-49F4-B923-9FDC9B268DE0}" presName="textRect" presStyleLbl="revTx" presStyleIdx="5" presStyleCnt="7">
        <dgm:presLayoutVars>
          <dgm:chMax val="1"/>
          <dgm:chPref val="1"/>
        </dgm:presLayoutVars>
      </dgm:prSet>
      <dgm:spPr/>
    </dgm:pt>
    <dgm:pt modelId="{8440DC9F-7B8D-41D8-9E17-199128178470}" type="pres">
      <dgm:prSet presAssocID="{29B3BBC5-C710-4F1E-BFFE-13E3CCCDF134}" presName="sibTrans" presStyleCnt="0"/>
      <dgm:spPr/>
    </dgm:pt>
    <dgm:pt modelId="{07154589-ACBE-4BAB-A014-AC5986684EE9}" type="pres">
      <dgm:prSet presAssocID="{37EB62F7-98C8-44B5-AAEC-31E4BAC0E035}" presName="compNode" presStyleCnt="0"/>
      <dgm:spPr/>
    </dgm:pt>
    <dgm:pt modelId="{12FD3CCC-084F-4813-9D1E-37D1D6DFDC1B}" type="pres">
      <dgm:prSet presAssocID="{37EB62F7-98C8-44B5-AAEC-31E4BAC0E035}"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Speech"/>
        </a:ext>
      </dgm:extLst>
    </dgm:pt>
    <dgm:pt modelId="{1DEDDABD-10F2-491B-8E8A-CFCB6FA6ECA6}" type="pres">
      <dgm:prSet presAssocID="{37EB62F7-98C8-44B5-AAEC-31E4BAC0E035}" presName="spaceRect" presStyleCnt="0"/>
      <dgm:spPr/>
    </dgm:pt>
    <dgm:pt modelId="{69D59B07-02DE-4307-A0B3-E243DD59AE35}" type="pres">
      <dgm:prSet presAssocID="{37EB62F7-98C8-44B5-AAEC-31E4BAC0E035}" presName="textRect" presStyleLbl="revTx" presStyleIdx="6" presStyleCnt="7">
        <dgm:presLayoutVars>
          <dgm:chMax val="1"/>
          <dgm:chPref val="1"/>
        </dgm:presLayoutVars>
      </dgm:prSet>
      <dgm:spPr/>
    </dgm:pt>
  </dgm:ptLst>
  <dgm:cxnLst>
    <dgm:cxn modelId="{2DE4FF0B-2F1B-4F48-ACD0-8A0C54F00419}" srcId="{7C107814-627C-4383-9B29-93F3D89F9AA6}" destId="{98E002F5-9610-49F4-B923-9FDC9B268DE0}" srcOrd="5" destOrd="0" parTransId="{202A7F71-9940-4454-AA76-AADB153F273A}" sibTransId="{29B3BBC5-C710-4F1E-BFFE-13E3CCCDF134}"/>
    <dgm:cxn modelId="{D37F1530-040A-445F-8E01-FD5356194FDB}" type="presOf" srcId="{1DB8D346-FBE4-49FA-8C75-E3AE70CC8ADC}" destId="{DF0115B2-44CA-4552-A029-597180A25B6A}" srcOrd="0" destOrd="0" presId="urn:microsoft.com/office/officeart/2018/2/layout/IconLabelList"/>
    <dgm:cxn modelId="{DDB3FD60-561C-41E9-B5DD-14236C9B8C51}" type="presOf" srcId="{5EA1C043-3531-4030-8BB6-F1E16117BF3F}" destId="{97288E0D-6DED-49E3-AD5A-4FB2CC7522B5}" srcOrd="0" destOrd="0" presId="urn:microsoft.com/office/officeart/2018/2/layout/IconLabelList"/>
    <dgm:cxn modelId="{DCCFBF41-F934-4AE1-8926-E5073676CBB2}" srcId="{7C107814-627C-4383-9B29-93F3D89F9AA6}" destId="{A707D27D-97C4-4122-9799-6222F3EDC62F}" srcOrd="3" destOrd="0" parTransId="{C167DFA6-1466-4B0F-B79B-904701C2406E}" sibTransId="{4C9775C1-C517-426B-B293-C55A3CA71880}"/>
    <dgm:cxn modelId="{99E2046E-222C-491E-B51C-B835C6C94C97}" srcId="{7C107814-627C-4383-9B29-93F3D89F9AA6}" destId="{0EBE22AB-03B1-49E8-8555-C5429E40C79B}" srcOrd="0" destOrd="0" parTransId="{5BA86E8F-B25A-417D-8A29-A4AC18049BF7}" sibTransId="{94E70A61-03CF-4D6E-835D-3862247BAD0C}"/>
    <dgm:cxn modelId="{ED25A570-46F3-473D-A9AA-4A2B763240EA}" type="presOf" srcId="{37EB62F7-98C8-44B5-AAEC-31E4BAC0E035}" destId="{69D59B07-02DE-4307-A0B3-E243DD59AE35}" srcOrd="0" destOrd="0" presId="urn:microsoft.com/office/officeart/2018/2/layout/IconLabelList"/>
    <dgm:cxn modelId="{F5C69E93-2D7A-4AC5-B9AB-A247A7D465A3}" type="presOf" srcId="{98E002F5-9610-49F4-B923-9FDC9B268DE0}" destId="{AA36873B-DBC6-4E4A-9BED-295AA202A539}" srcOrd="0" destOrd="0" presId="urn:microsoft.com/office/officeart/2018/2/layout/IconLabelList"/>
    <dgm:cxn modelId="{DC3AFDA8-7053-46AC-BCD3-066CB69C13A6}" type="presOf" srcId="{0EBE22AB-03B1-49E8-8555-C5429E40C79B}" destId="{52007C38-E6C2-4B08-A7C1-4C49FE627F16}" srcOrd="0" destOrd="0" presId="urn:microsoft.com/office/officeart/2018/2/layout/IconLabelList"/>
    <dgm:cxn modelId="{2007D8A9-9BEA-4B55-84F5-22F37C415555}" type="presOf" srcId="{7C107814-627C-4383-9B29-93F3D89F9AA6}" destId="{9EC88EE6-10A5-40E1-999B-39AE5472A761}" srcOrd="0" destOrd="0" presId="urn:microsoft.com/office/officeart/2018/2/layout/IconLabelList"/>
    <dgm:cxn modelId="{FED2B1AA-1E95-4C8B-976A-D7DB4FE7984D}" srcId="{7C107814-627C-4383-9B29-93F3D89F9AA6}" destId="{1DB8D346-FBE4-49FA-8C75-E3AE70CC8ADC}" srcOrd="2" destOrd="0" parTransId="{FC8E9A9F-3F65-4D6D-A623-6412BAACAABC}" sibTransId="{5C4C8E4B-95A5-48A3-BB97-BCC4C2F24B03}"/>
    <dgm:cxn modelId="{3EC598C2-090E-4E4B-9A1F-6783364BBD1B}" type="presOf" srcId="{8FA28A14-1FA2-4E39-9432-47D15169415B}" destId="{F0330DA4-C6E7-4942-9B09-7092FE708333}" srcOrd="0" destOrd="0" presId="urn:microsoft.com/office/officeart/2018/2/layout/IconLabelList"/>
    <dgm:cxn modelId="{DA2837C5-E063-4700-83C7-5A0FE0C0B9A7}" type="presOf" srcId="{A707D27D-97C4-4122-9799-6222F3EDC62F}" destId="{B275F504-07A9-4ED5-B3D4-9D3CF5EFE3ED}" srcOrd="0" destOrd="0" presId="urn:microsoft.com/office/officeart/2018/2/layout/IconLabelList"/>
    <dgm:cxn modelId="{E9CEEFCB-F314-4965-A83F-A3197FFFCCEB}" srcId="{7C107814-627C-4383-9B29-93F3D89F9AA6}" destId="{8FA28A14-1FA2-4E39-9432-47D15169415B}" srcOrd="4" destOrd="0" parTransId="{626A4016-B211-495F-858A-06703D9E453A}" sibTransId="{CD56C5F3-A18F-4219-8C89-900E5C4593D9}"/>
    <dgm:cxn modelId="{4798CAD9-D5DB-4A5F-91B4-556BFA4DF993}" srcId="{7C107814-627C-4383-9B29-93F3D89F9AA6}" destId="{5EA1C043-3531-4030-8BB6-F1E16117BF3F}" srcOrd="1" destOrd="0" parTransId="{C4497A39-2061-4005-8A39-9CF2B404D691}" sibTransId="{6B36B2A9-C7E2-44AC-B6E0-43D8D42E3B8B}"/>
    <dgm:cxn modelId="{78CC9AF7-6A3A-4D77-A60F-38CE60164BF4}" srcId="{7C107814-627C-4383-9B29-93F3D89F9AA6}" destId="{37EB62F7-98C8-44B5-AAEC-31E4BAC0E035}" srcOrd="6" destOrd="0" parTransId="{BBF53F60-233E-4350-8C74-DE9809850EBA}" sibTransId="{55F310AA-E544-46D9-825D-4ADCE4BDB576}"/>
    <dgm:cxn modelId="{31E8270C-E225-4845-A3C8-656AC19A07E1}" type="presParOf" srcId="{9EC88EE6-10A5-40E1-999B-39AE5472A761}" destId="{52870132-C9FD-4350-990B-0B2FF3257CD2}" srcOrd="0" destOrd="0" presId="urn:microsoft.com/office/officeart/2018/2/layout/IconLabelList"/>
    <dgm:cxn modelId="{E5FA9FA1-7716-44A8-9E32-A918E75EA643}" type="presParOf" srcId="{52870132-C9FD-4350-990B-0B2FF3257CD2}" destId="{613B8DCB-3584-4C25-9361-D725576E5511}" srcOrd="0" destOrd="0" presId="urn:microsoft.com/office/officeart/2018/2/layout/IconLabelList"/>
    <dgm:cxn modelId="{C152A9B6-B66D-43D6-9E61-7376C00A78E7}" type="presParOf" srcId="{52870132-C9FD-4350-990B-0B2FF3257CD2}" destId="{CA8D85AA-D0DF-470C-864E-74C82694FDEE}" srcOrd="1" destOrd="0" presId="urn:microsoft.com/office/officeart/2018/2/layout/IconLabelList"/>
    <dgm:cxn modelId="{BADE22F1-3940-4752-8BC2-FDD209C8FD0D}" type="presParOf" srcId="{52870132-C9FD-4350-990B-0B2FF3257CD2}" destId="{52007C38-E6C2-4B08-A7C1-4C49FE627F16}" srcOrd="2" destOrd="0" presId="urn:microsoft.com/office/officeart/2018/2/layout/IconLabelList"/>
    <dgm:cxn modelId="{C7BE30DA-8765-4BD7-88F9-8D0103122970}" type="presParOf" srcId="{9EC88EE6-10A5-40E1-999B-39AE5472A761}" destId="{C4970ED0-2DC0-4376-8D68-A9B04A02E885}" srcOrd="1" destOrd="0" presId="urn:microsoft.com/office/officeart/2018/2/layout/IconLabelList"/>
    <dgm:cxn modelId="{41DD7539-77A0-48EA-82FE-6BAAFBE97027}" type="presParOf" srcId="{9EC88EE6-10A5-40E1-999B-39AE5472A761}" destId="{5C4E8450-86DB-4811-9C42-5E3F787D185B}" srcOrd="2" destOrd="0" presId="urn:microsoft.com/office/officeart/2018/2/layout/IconLabelList"/>
    <dgm:cxn modelId="{B5A7F7BC-5ED7-4010-99B3-5DE7CE86CEB9}" type="presParOf" srcId="{5C4E8450-86DB-4811-9C42-5E3F787D185B}" destId="{A305C35D-E72D-4D0B-BC2B-23484D87B586}" srcOrd="0" destOrd="0" presId="urn:microsoft.com/office/officeart/2018/2/layout/IconLabelList"/>
    <dgm:cxn modelId="{9F37909D-1AF9-4F42-B2CC-BBDEB0E09DE9}" type="presParOf" srcId="{5C4E8450-86DB-4811-9C42-5E3F787D185B}" destId="{B096D618-9ACF-4C8C-8F5C-40CBB5499E3A}" srcOrd="1" destOrd="0" presId="urn:microsoft.com/office/officeart/2018/2/layout/IconLabelList"/>
    <dgm:cxn modelId="{E3F50FB1-C7A6-40C7-84F9-623981F2BA76}" type="presParOf" srcId="{5C4E8450-86DB-4811-9C42-5E3F787D185B}" destId="{97288E0D-6DED-49E3-AD5A-4FB2CC7522B5}" srcOrd="2" destOrd="0" presId="urn:microsoft.com/office/officeart/2018/2/layout/IconLabelList"/>
    <dgm:cxn modelId="{C0F9FB36-D3A9-4916-B43B-EC5520111E30}" type="presParOf" srcId="{9EC88EE6-10A5-40E1-999B-39AE5472A761}" destId="{1DFC0750-E450-4346-AE6D-8E9C3EAA9F18}" srcOrd="3" destOrd="0" presId="urn:microsoft.com/office/officeart/2018/2/layout/IconLabelList"/>
    <dgm:cxn modelId="{45583133-4D6A-4565-98EA-9FB489A5B384}" type="presParOf" srcId="{9EC88EE6-10A5-40E1-999B-39AE5472A761}" destId="{CB03DB08-18F2-4B0D-9943-62363D6C4A0E}" srcOrd="4" destOrd="0" presId="urn:microsoft.com/office/officeart/2018/2/layout/IconLabelList"/>
    <dgm:cxn modelId="{A4AC23A6-6A7F-4781-98CA-D9F0B5050A0D}" type="presParOf" srcId="{CB03DB08-18F2-4B0D-9943-62363D6C4A0E}" destId="{E93C1CC3-4641-478E-94F7-D8E2D8FD3B3C}" srcOrd="0" destOrd="0" presId="urn:microsoft.com/office/officeart/2018/2/layout/IconLabelList"/>
    <dgm:cxn modelId="{C1467054-A0BD-46E5-81FF-0EE3A5124C85}" type="presParOf" srcId="{CB03DB08-18F2-4B0D-9943-62363D6C4A0E}" destId="{FE4A373C-3D70-4B43-8AB9-CB323C6F6C86}" srcOrd="1" destOrd="0" presId="urn:microsoft.com/office/officeart/2018/2/layout/IconLabelList"/>
    <dgm:cxn modelId="{2F5A0702-D1A2-4AD4-9BDA-7229F9845AD3}" type="presParOf" srcId="{CB03DB08-18F2-4B0D-9943-62363D6C4A0E}" destId="{DF0115B2-44CA-4552-A029-597180A25B6A}" srcOrd="2" destOrd="0" presId="urn:microsoft.com/office/officeart/2018/2/layout/IconLabelList"/>
    <dgm:cxn modelId="{939CE9C5-635C-4B92-A115-E086D0FBF0ED}" type="presParOf" srcId="{9EC88EE6-10A5-40E1-999B-39AE5472A761}" destId="{DAEB1D50-A12D-413A-A632-CA42B965D6ED}" srcOrd="5" destOrd="0" presId="urn:microsoft.com/office/officeart/2018/2/layout/IconLabelList"/>
    <dgm:cxn modelId="{91E7CF52-E7A7-4C4B-A559-E336C47F85ED}" type="presParOf" srcId="{9EC88EE6-10A5-40E1-999B-39AE5472A761}" destId="{B713FDF0-62BD-48DF-9F6F-4B482A2E54CF}" srcOrd="6" destOrd="0" presId="urn:microsoft.com/office/officeart/2018/2/layout/IconLabelList"/>
    <dgm:cxn modelId="{C53D44E8-434E-4380-86E0-07E5FFF571AC}" type="presParOf" srcId="{B713FDF0-62BD-48DF-9F6F-4B482A2E54CF}" destId="{D9E7FD10-95DD-4873-89E0-7FA793D946F9}" srcOrd="0" destOrd="0" presId="urn:microsoft.com/office/officeart/2018/2/layout/IconLabelList"/>
    <dgm:cxn modelId="{27C0746E-A7A7-4894-B4C4-4A37D0EF7499}" type="presParOf" srcId="{B713FDF0-62BD-48DF-9F6F-4B482A2E54CF}" destId="{3CB09F7E-7596-4797-BD42-A784EE9B1137}" srcOrd="1" destOrd="0" presId="urn:microsoft.com/office/officeart/2018/2/layout/IconLabelList"/>
    <dgm:cxn modelId="{A1482162-A8E3-4EF1-B5F5-EF15DB5901E0}" type="presParOf" srcId="{B713FDF0-62BD-48DF-9F6F-4B482A2E54CF}" destId="{B275F504-07A9-4ED5-B3D4-9D3CF5EFE3ED}" srcOrd="2" destOrd="0" presId="urn:microsoft.com/office/officeart/2018/2/layout/IconLabelList"/>
    <dgm:cxn modelId="{E2D5FDB4-5CFE-4B52-A410-5AA3E9A3EADF}" type="presParOf" srcId="{9EC88EE6-10A5-40E1-999B-39AE5472A761}" destId="{4F5E80A5-83B5-4CAD-B87B-34696BEAFB4D}" srcOrd="7" destOrd="0" presId="urn:microsoft.com/office/officeart/2018/2/layout/IconLabelList"/>
    <dgm:cxn modelId="{453E6AD8-E8C8-43A2-AB8C-3487F9771B8E}" type="presParOf" srcId="{9EC88EE6-10A5-40E1-999B-39AE5472A761}" destId="{996B6E2C-80D6-4ABD-9525-CE21E1BA7A31}" srcOrd="8" destOrd="0" presId="urn:microsoft.com/office/officeart/2018/2/layout/IconLabelList"/>
    <dgm:cxn modelId="{E529E01F-C3F6-4129-9B88-6718D4D6E850}" type="presParOf" srcId="{996B6E2C-80D6-4ABD-9525-CE21E1BA7A31}" destId="{477FE783-759C-43D8-99E1-73A21B27D9E7}" srcOrd="0" destOrd="0" presId="urn:microsoft.com/office/officeart/2018/2/layout/IconLabelList"/>
    <dgm:cxn modelId="{DCE6467D-82B5-48B1-BD37-7017F2D3082F}" type="presParOf" srcId="{996B6E2C-80D6-4ABD-9525-CE21E1BA7A31}" destId="{84EF9F12-A269-4F45-9942-27C74780E3D2}" srcOrd="1" destOrd="0" presId="urn:microsoft.com/office/officeart/2018/2/layout/IconLabelList"/>
    <dgm:cxn modelId="{D506ACDC-BA38-4B3C-A795-8DA9B57BAAFC}" type="presParOf" srcId="{996B6E2C-80D6-4ABD-9525-CE21E1BA7A31}" destId="{F0330DA4-C6E7-4942-9B09-7092FE708333}" srcOrd="2" destOrd="0" presId="urn:microsoft.com/office/officeart/2018/2/layout/IconLabelList"/>
    <dgm:cxn modelId="{879BBF31-7E5A-4C33-8762-74F829BFB8BA}" type="presParOf" srcId="{9EC88EE6-10A5-40E1-999B-39AE5472A761}" destId="{E5767615-3299-42A4-B8FF-80FAEDE41EE7}" srcOrd="9" destOrd="0" presId="urn:microsoft.com/office/officeart/2018/2/layout/IconLabelList"/>
    <dgm:cxn modelId="{53106ED9-FA95-4585-A42E-D403CE3C30C1}" type="presParOf" srcId="{9EC88EE6-10A5-40E1-999B-39AE5472A761}" destId="{409B42B4-AF95-4F3D-B40E-642FBA2998FD}" srcOrd="10" destOrd="0" presId="urn:microsoft.com/office/officeart/2018/2/layout/IconLabelList"/>
    <dgm:cxn modelId="{1C00E5CC-6DEE-4A9E-ADDF-8C3B6BA76E09}" type="presParOf" srcId="{409B42B4-AF95-4F3D-B40E-642FBA2998FD}" destId="{91422019-B656-40DB-9F7D-C338EC77420D}" srcOrd="0" destOrd="0" presId="urn:microsoft.com/office/officeart/2018/2/layout/IconLabelList"/>
    <dgm:cxn modelId="{9BAB2260-DFE6-4B51-8B8F-62E1FB3C398A}" type="presParOf" srcId="{409B42B4-AF95-4F3D-B40E-642FBA2998FD}" destId="{04780564-4DFB-4FB4-B1B9-C3F291F465C1}" srcOrd="1" destOrd="0" presId="urn:microsoft.com/office/officeart/2018/2/layout/IconLabelList"/>
    <dgm:cxn modelId="{93AB35E2-5389-41BF-8832-F6A2350EA89B}" type="presParOf" srcId="{409B42B4-AF95-4F3D-B40E-642FBA2998FD}" destId="{AA36873B-DBC6-4E4A-9BED-295AA202A539}" srcOrd="2" destOrd="0" presId="urn:microsoft.com/office/officeart/2018/2/layout/IconLabelList"/>
    <dgm:cxn modelId="{30CAF031-3D32-49BA-9B45-9C4B3036F33C}" type="presParOf" srcId="{9EC88EE6-10A5-40E1-999B-39AE5472A761}" destId="{8440DC9F-7B8D-41D8-9E17-199128178470}" srcOrd="11" destOrd="0" presId="urn:microsoft.com/office/officeart/2018/2/layout/IconLabelList"/>
    <dgm:cxn modelId="{CC34918E-2B9D-4031-9BA6-2C4EEDC9925C}" type="presParOf" srcId="{9EC88EE6-10A5-40E1-999B-39AE5472A761}" destId="{07154589-ACBE-4BAB-A014-AC5986684EE9}" srcOrd="12" destOrd="0" presId="urn:microsoft.com/office/officeart/2018/2/layout/IconLabelList"/>
    <dgm:cxn modelId="{EAF5902C-595B-4AFA-AC99-7620C613C63D}" type="presParOf" srcId="{07154589-ACBE-4BAB-A014-AC5986684EE9}" destId="{12FD3CCC-084F-4813-9D1E-37D1D6DFDC1B}" srcOrd="0" destOrd="0" presId="urn:microsoft.com/office/officeart/2018/2/layout/IconLabelList"/>
    <dgm:cxn modelId="{017AAD43-2A48-4F2D-B63C-C54D5802A9FB}" type="presParOf" srcId="{07154589-ACBE-4BAB-A014-AC5986684EE9}" destId="{1DEDDABD-10F2-491B-8E8A-CFCB6FA6ECA6}" srcOrd="1" destOrd="0" presId="urn:microsoft.com/office/officeart/2018/2/layout/IconLabelList"/>
    <dgm:cxn modelId="{7F913CB1-DFE1-439C-A00F-D7031026E89C}" type="presParOf" srcId="{07154589-ACBE-4BAB-A014-AC5986684EE9}" destId="{69D59B07-02DE-4307-A0B3-E243DD59AE35}"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19F6C5-706E-4C9F-8B8B-7003EDFF6603}">
      <dsp:nvSpPr>
        <dsp:cNvPr id="0" name=""/>
        <dsp:cNvSpPr/>
      </dsp:nvSpPr>
      <dsp:spPr>
        <a:xfrm>
          <a:off x="0" y="414717"/>
          <a:ext cx="6191460" cy="173565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0526" tIns="395732" rIns="480526"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a:t>Inform of the risk</a:t>
          </a:r>
        </a:p>
        <a:p>
          <a:pPr marL="171450" lvl="1" indent="-171450" algn="l" defTabSz="844550">
            <a:lnSpc>
              <a:spcPct val="90000"/>
            </a:lnSpc>
            <a:spcBef>
              <a:spcPct val="0"/>
            </a:spcBef>
            <a:spcAft>
              <a:spcPct val="15000"/>
            </a:spcAft>
            <a:buChar char="•"/>
          </a:pPr>
          <a:r>
            <a:rPr lang="en-US" sz="1900" kern="1200" dirty="0"/>
            <a:t>Awareness Videos</a:t>
          </a:r>
        </a:p>
        <a:p>
          <a:pPr marL="171450" lvl="1" indent="-171450" algn="l" defTabSz="844550">
            <a:lnSpc>
              <a:spcPct val="90000"/>
            </a:lnSpc>
            <a:spcBef>
              <a:spcPct val="0"/>
            </a:spcBef>
            <a:spcAft>
              <a:spcPct val="15000"/>
            </a:spcAft>
            <a:buChar char="•"/>
          </a:pPr>
          <a:r>
            <a:rPr lang="en-US" sz="1900" kern="1200" dirty="0"/>
            <a:t>Discuss at Parent Meetings</a:t>
          </a:r>
        </a:p>
        <a:p>
          <a:pPr marL="171450" lvl="1" indent="-171450" algn="l" defTabSz="844550">
            <a:lnSpc>
              <a:spcPct val="90000"/>
            </a:lnSpc>
            <a:spcBef>
              <a:spcPct val="0"/>
            </a:spcBef>
            <a:spcAft>
              <a:spcPct val="15000"/>
            </a:spcAft>
            <a:buChar char="•"/>
          </a:pPr>
          <a:r>
            <a:rPr lang="en-US" sz="1900" kern="1200" dirty="0"/>
            <a:t>Team Simulation Drills &amp; Discussions</a:t>
          </a:r>
        </a:p>
      </dsp:txBody>
      <dsp:txXfrm>
        <a:off x="0" y="414717"/>
        <a:ext cx="6191460" cy="1735650"/>
      </dsp:txXfrm>
    </dsp:sp>
    <dsp:sp modelId="{6B13916D-023F-4F30-9DC0-D00FFA4DD763}">
      <dsp:nvSpPr>
        <dsp:cNvPr id="0" name=""/>
        <dsp:cNvSpPr/>
      </dsp:nvSpPr>
      <dsp:spPr>
        <a:xfrm>
          <a:off x="309573" y="134277"/>
          <a:ext cx="4334022" cy="5608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16" tIns="0" rIns="163816" bIns="0" numCol="1" spcCol="1270" anchor="ctr" anchorCtr="0">
          <a:noAutofit/>
        </a:bodyPr>
        <a:lstStyle/>
        <a:p>
          <a:pPr marL="0" lvl="0" indent="0" algn="l" defTabSz="844550">
            <a:lnSpc>
              <a:spcPct val="90000"/>
            </a:lnSpc>
            <a:spcBef>
              <a:spcPct val="0"/>
            </a:spcBef>
            <a:spcAft>
              <a:spcPct val="35000"/>
            </a:spcAft>
            <a:buNone/>
          </a:pPr>
          <a:r>
            <a:rPr lang="en-US" sz="1900" kern="1200" dirty="0"/>
            <a:t>AWARENESS</a:t>
          </a:r>
        </a:p>
      </dsp:txBody>
      <dsp:txXfrm>
        <a:off x="336953" y="161657"/>
        <a:ext cx="4279262" cy="506120"/>
      </dsp:txXfrm>
    </dsp:sp>
    <dsp:sp modelId="{744ECB81-7C4B-422B-BE4C-DD821746C7BE}">
      <dsp:nvSpPr>
        <dsp:cNvPr id="0" name=""/>
        <dsp:cNvSpPr/>
      </dsp:nvSpPr>
      <dsp:spPr>
        <a:xfrm>
          <a:off x="0" y="2533407"/>
          <a:ext cx="6191460" cy="807975"/>
        </a:xfrm>
        <a:prstGeom prst="rect">
          <a:avLst/>
        </a:prstGeom>
        <a:solidFill>
          <a:schemeClr val="lt1">
            <a:alpha val="90000"/>
            <a:hueOff val="0"/>
            <a:satOff val="0"/>
            <a:lumOff val="0"/>
            <a:alphaOff val="0"/>
          </a:schemeClr>
        </a:solidFill>
        <a:ln w="12700" cap="flat" cmpd="sng" algn="ctr">
          <a:solidFill>
            <a:schemeClr val="accent5">
              <a:hueOff val="-3676672"/>
              <a:satOff val="-5114"/>
              <a:lumOff val="-196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0526" tIns="395732" rIns="480526"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a:t>Heart Screening Exams For Youth every 2 years</a:t>
          </a:r>
        </a:p>
      </dsp:txBody>
      <dsp:txXfrm>
        <a:off x="0" y="2533407"/>
        <a:ext cx="6191460" cy="807975"/>
      </dsp:txXfrm>
    </dsp:sp>
    <dsp:sp modelId="{5D83A6F4-59C7-4D49-984A-09614D857B67}">
      <dsp:nvSpPr>
        <dsp:cNvPr id="0" name=""/>
        <dsp:cNvSpPr/>
      </dsp:nvSpPr>
      <dsp:spPr>
        <a:xfrm>
          <a:off x="277652" y="2268548"/>
          <a:ext cx="4334022" cy="560880"/>
        </a:xfrm>
        <a:prstGeom prst="round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16" tIns="0" rIns="163816" bIns="0" numCol="1" spcCol="1270" anchor="ctr" anchorCtr="0">
          <a:noAutofit/>
        </a:bodyPr>
        <a:lstStyle/>
        <a:p>
          <a:pPr marL="0" lvl="0" indent="0" algn="l" defTabSz="844550">
            <a:lnSpc>
              <a:spcPct val="90000"/>
            </a:lnSpc>
            <a:spcBef>
              <a:spcPct val="0"/>
            </a:spcBef>
            <a:spcAft>
              <a:spcPct val="35000"/>
            </a:spcAft>
            <a:buNone/>
          </a:pPr>
          <a:r>
            <a:rPr lang="en-US" sz="1900" kern="1200" dirty="0"/>
            <a:t>PREVENTION </a:t>
          </a:r>
        </a:p>
      </dsp:txBody>
      <dsp:txXfrm>
        <a:off x="305032" y="2295928"/>
        <a:ext cx="4279262" cy="506120"/>
      </dsp:txXfrm>
    </dsp:sp>
    <dsp:sp modelId="{BA3868DC-A292-4697-B177-7E62EE49328B}">
      <dsp:nvSpPr>
        <dsp:cNvPr id="0" name=""/>
        <dsp:cNvSpPr/>
      </dsp:nvSpPr>
      <dsp:spPr>
        <a:xfrm>
          <a:off x="0" y="3724422"/>
          <a:ext cx="6191460" cy="1735650"/>
        </a:xfrm>
        <a:prstGeom prst="rect">
          <a:avLst/>
        </a:prstGeom>
        <a:solidFill>
          <a:schemeClr val="lt1">
            <a:alpha val="90000"/>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0526" tIns="395732" rIns="480526"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a:t>Train all youth in CPR </a:t>
          </a:r>
        </a:p>
        <a:p>
          <a:pPr marL="171450" lvl="1" indent="-171450" algn="l" defTabSz="844550">
            <a:lnSpc>
              <a:spcPct val="90000"/>
            </a:lnSpc>
            <a:spcBef>
              <a:spcPct val="0"/>
            </a:spcBef>
            <a:spcAft>
              <a:spcPct val="15000"/>
            </a:spcAft>
            <a:buChar char="•"/>
          </a:pPr>
          <a:r>
            <a:rPr lang="en-US" sz="1900" kern="1200" dirty="0"/>
            <a:t>Train Staff in return to play protocol</a:t>
          </a:r>
        </a:p>
        <a:p>
          <a:pPr marL="171450" lvl="1" indent="-171450" algn="l" defTabSz="844550">
            <a:lnSpc>
              <a:spcPct val="90000"/>
            </a:lnSpc>
            <a:spcBef>
              <a:spcPct val="0"/>
            </a:spcBef>
            <a:spcAft>
              <a:spcPct val="15000"/>
            </a:spcAft>
            <a:buChar char="•"/>
          </a:pPr>
          <a:r>
            <a:rPr lang="en-US" sz="1900" kern="1200" dirty="0"/>
            <a:t>Plan 2 Team Drills </a:t>
          </a:r>
        </a:p>
        <a:p>
          <a:pPr marL="171450" lvl="1" indent="-171450" algn="l" defTabSz="844550">
            <a:lnSpc>
              <a:spcPct val="90000"/>
            </a:lnSpc>
            <a:spcBef>
              <a:spcPct val="0"/>
            </a:spcBef>
            <a:spcAft>
              <a:spcPct val="15000"/>
            </a:spcAft>
            <a:buChar char="•"/>
          </a:pPr>
          <a:r>
            <a:rPr lang="en-US" sz="1900" kern="1200" dirty="0"/>
            <a:t>Schoolwide Emergency Drills</a:t>
          </a:r>
        </a:p>
      </dsp:txBody>
      <dsp:txXfrm>
        <a:off x="0" y="3724422"/>
        <a:ext cx="6191460" cy="1735650"/>
      </dsp:txXfrm>
    </dsp:sp>
    <dsp:sp modelId="{4E6ADB85-7C86-4304-8A6A-4D3EE1850CD1}">
      <dsp:nvSpPr>
        <dsp:cNvPr id="0" name=""/>
        <dsp:cNvSpPr/>
      </dsp:nvSpPr>
      <dsp:spPr>
        <a:xfrm>
          <a:off x="309573" y="3443982"/>
          <a:ext cx="4334022" cy="560880"/>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16" tIns="0" rIns="163816" bIns="0" numCol="1" spcCol="1270" anchor="ctr" anchorCtr="0">
          <a:noAutofit/>
        </a:bodyPr>
        <a:lstStyle/>
        <a:p>
          <a:pPr marL="0" lvl="0" indent="0" algn="l" defTabSz="844550">
            <a:lnSpc>
              <a:spcPct val="90000"/>
            </a:lnSpc>
            <a:spcBef>
              <a:spcPct val="0"/>
            </a:spcBef>
            <a:spcAft>
              <a:spcPct val="35000"/>
            </a:spcAft>
            <a:buNone/>
          </a:pPr>
          <a:r>
            <a:rPr lang="en-US" sz="1900" kern="1200" dirty="0"/>
            <a:t>RESPONSE</a:t>
          </a:r>
        </a:p>
      </dsp:txBody>
      <dsp:txXfrm>
        <a:off x="336953" y="3471362"/>
        <a:ext cx="4279262" cy="5061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810261-FC6D-425B-9C37-6B73C997173B}">
      <dsp:nvSpPr>
        <dsp:cNvPr id="0" name=""/>
        <dsp:cNvSpPr/>
      </dsp:nvSpPr>
      <dsp:spPr>
        <a:xfrm>
          <a:off x="0" y="567222"/>
          <a:ext cx="5368525" cy="23436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6657" tIns="645668" rIns="416657" bIns="220472" numCol="1" spcCol="1270" anchor="t" anchorCtr="0">
          <a:noAutofit/>
        </a:bodyPr>
        <a:lstStyle/>
        <a:p>
          <a:pPr marL="285750" lvl="1" indent="-285750" algn="l" defTabSz="1377950">
            <a:lnSpc>
              <a:spcPct val="90000"/>
            </a:lnSpc>
            <a:spcBef>
              <a:spcPct val="0"/>
            </a:spcBef>
            <a:spcAft>
              <a:spcPct val="15000"/>
            </a:spcAft>
            <a:buChar char="•"/>
          </a:pPr>
          <a:r>
            <a:rPr lang="en-US" sz="3100" b="0" kern="1200" baseline="0"/>
            <a:t>DEHYDRATION</a:t>
          </a:r>
          <a:endParaRPr lang="en-US" sz="3100" kern="1200"/>
        </a:p>
        <a:p>
          <a:pPr marL="285750" lvl="1" indent="-285750" algn="l" defTabSz="1377950">
            <a:lnSpc>
              <a:spcPct val="90000"/>
            </a:lnSpc>
            <a:spcBef>
              <a:spcPct val="0"/>
            </a:spcBef>
            <a:spcAft>
              <a:spcPct val="15000"/>
            </a:spcAft>
            <a:buChar char="•"/>
          </a:pPr>
          <a:r>
            <a:rPr lang="en-US" sz="3100" b="0" kern="1200" baseline="0"/>
            <a:t>OVERHEATING</a:t>
          </a:r>
          <a:endParaRPr lang="en-US" sz="3100" kern="1200"/>
        </a:p>
        <a:p>
          <a:pPr marL="285750" lvl="1" indent="-285750" algn="l" defTabSz="1377950">
            <a:lnSpc>
              <a:spcPct val="90000"/>
            </a:lnSpc>
            <a:spcBef>
              <a:spcPct val="0"/>
            </a:spcBef>
            <a:spcAft>
              <a:spcPct val="15000"/>
            </a:spcAft>
            <a:buChar char="•"/>
          </a:pPr>
          <a:r>
            <a:rPr lang="en-US" sz="3100" b="0" kern="1200" baseline="0"/>
            <a:t>OVEREXERTION</a:t>
          </a:r>
          <a:endParaRPr lang="en-US" sz="3100" kern="1200"/>
        </a:p>
      </dsp:txBody>
      <dsp:txXfrm>
        <a:off x="0" y="567222"/>
        <a:ext cx="5368525" cy="2343600"/>
      </dsp:txXfrm>
    </dsp:sp>
    <dsp:sp modelId="{55AD55C1-5D66-403A-8DD5-B92FB6513FF4}">
      <dsp:nvSpPr>
        <dsp:cNvPr id="0" name=""/>
        <dsp:cNvSpPr/>
      </dsp:nvSpPr>
      <dsp:spPr>
        <a:xfrm>
          <a:off x="0" y="109658"/>
          <a:ext cx="3757967" cy="91512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2042" tIns="0" rIns="142042" bIns="0" numCol="1" spcCol="1270" anchor="ctr" anchorCtr="0">
          <a:noAutofit/>
        </a:bodyPr>
        <a:lstStyle/>
        <a:p>
          <a:pPr marL="0" lvl="0" indent="0" algn="l" defTabSz="1377950">
            <a:lnSpc>
              <a:spcPct val="90000"/>
            </a:lnSpc>
            <a:spcBef>
              <a:spcPct val="0"/>
            </a:spcBef>
            <a:spcAft>
              <a:spcPct val="35000"/>
            </a:spcAft>
            <a:buNone/>
          </a:pPr>
          <a:r>
            <a:rPr lang="en-US" sz="3100" b="0" kern="1200" baseline="0" dirty="0"/>
            <a:t>SCA ASSUMED TO BE</a:t>
          </a:r>
          <a:endParaRPr lang="en-US" sz="3100" kern="1200" dirty="0"/>
        </a:p>
      </dsp:txBody>
      <dsp:txXfrm>
        <a:off x="44672" y="154330"/>
        <a:ext cx="3668623" cy="8257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3B8DCB-3584-4C25-9361-D725576E5511}">
      <dsp:nvSpPr>
        <dsp:cNvPr id="0" name=""/>
        <dsp:cNvSpPr/>
      </dsp:nvSpPr>
      <dsp:spPr>
        <a:xfrm>
          <a:off x="757596" y="334123"/>
          <a:ext cx="624111" cy="6241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2007C38-E6C2-4B08-A7C1-4C49FE627F16}">
      <dsp:nvSpPr>
        <dsp:cNvPr id="0" name=""/>
        <dsp:cNvSpPr/>
      </dsp:nvSpPr>
      <dsp:spPr>
        <a:xfrm>
          <a:off x="376194" y="1201776"/>
          <a:ext cx="1386914" cy="554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kern="1200"/>
            <a:t>REVIEW YOUR STATE’S SCA FACT SHEET</a:t>
          </a:r>
        </a:p>
      </dsp:txBody>
      <dsp:txXfrm>
        <a:off x="376194" y="1201776"/>
        <a:ext cx="1386914" cy="554765"/>
      </dsp:txXfrm>
    </dsp:sp>
    <dsp:sp modelId="{A305C35D-E72D-4D0B-BC2B-23484D87B586}">
      <dsp:nvSpPr>
        <dsp:cNvPr id="0" name=""/>
        <dsp:cNvSpPr/>
      </dsp:nvSpPr>
      <dsp:spPr>
        <a:xfrm>
          <a:off x="2521847" y="302212"/>
          <a:ext cx="624111" cy="6241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7288E0D-6DED-49E3-AD5A-4FB2CC7522B5}">
      <dsp:nvSpPr>
        <dsp:cNvPr id="0" name=""/>
        <dsp:cNvSpPr/>
      </dsp:nvSpPr>
      <dsp:spPr>
        <a:xfrm>
          <a:off x="2005818" y="1106041"/>
          <a:ext cx="1656169" cy="682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kern="1200" dirty="0"/>
            <a:t>OFFER TO SPEAK AT PARENT MEETING (OR PROVIDE FACT SHEET)</a:t>
          </a:r>
        </a:p>
      </dsp:txBody>
      <dsp:txXfrm>
        <a:off x="2005818" y="1106041"/>
        <a:ext cx="1656169" cy="682411"/>
      </dsp:txXfrm>
    </dsp:sp>
    <dsp:sp modelId="{E93C1CC3-4641-478E-94F7-D8E2D8FD3B3C}">
      <dsp:nvSpPr>
        <dsp:cNvPr id="0" name=""/>
        <dsp:cNvSpPr/>
      </dsp:nvSpPr>
      <dsp:spPr>
        <a:xfrm>
          <a:off x="4286099" y="334123"/>
          <a:ext cx="624111" cy="6241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0115B2-44CA-4552-A029-597180A25B6A}">
      <dsp:nvSpPr>
        <dsp:cNvPr id="0" name=""/>
        <dsp:cNvSpPr/>
      </dsp:nvSpPr>
      <dsp:spPr>
        <a:xfrm>
          <a:off x="3904698" y="1201776"/>
          <a:ext cx="1386914" cy="554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kern="1200"/>
            <a:t>DISCUSS RETURN TO PLAY AFTER SYMPTOMS</a:t>
          </a:r>
        </a:p>
      </dsp:txBody>
      <dsp:txXfrm>
        <a:off x="3904698" y="1201776"/>
        <a:ext cx="1386914" cy="554765"/>
      </dsp:txXfrm>
    </dsp:sp>
    <dsp:sp modelId="{D9E7FD10-95DD-4873-89E0-7FA793D946F9}">
      <dsp:nvSpPr>
        <dsp:cNvPr id="0" name=""/>
        <dsp:cNvSpPr/>
      </dsp:nvSpPr>
      <dsp:spPr>
        <a:xfrm>
          <a:off x="892223" y="2135181"/>
          <a:ext cx="624111" cy="62411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275F504-07A9-4ED5-B3D4-9D3CF5EFE3ED}">
      <dsp:nvSpPr>
        <dsp:cNvPr id="0" name=""/>
        <dsp:cNvSpPr/>
      </dsp:nvSpPr>
      <dsp:spPr>
        <a:xfrm>
          <a:off x="510822" y="3002833"/>
          <a:ext cx="1386914" cy="554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kern="1200"/>
            <a:t>SUGGEST SCA PROTOCOL</a:t>
          </a:r>
        </a:p>
      </dsp:txBody>
      <dsp:txXfrm>
        <a:off x="510822" y="3002833"/>
        <a:ext cx="1386914" cy="554765"/>
      </dsp:txXfrm>
    </dsp:sp>
    <dsp:sp modelId="{477FE783-759C-43D8-99E1-73A21B27D9E7}">
      <dsp:nvSpPr>
        <dsp:cNvPr id="0" name=""/>
        <dsp:cNvSpPr/>
      </dsp:nvSpPr>
      <dsp:spPr>
        <a:xfrm>
          <a:off x="2521847" y="2135181"/>
          <a:ext cx="624111" cy="62411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0330DA4-C6E7-4942-9B09-7092FE708333}">
      <dsp:nvSpPr>
        <dsp:cNvPr id="0" name=""/>
        <dsp:cNvSpPr/>
      </dsp:nvSpPr>
      <dsp:spPr>
        <a:xfrm>
          <a:off x="2140446" y="3002833"/>
          <a:ext cx="1386914" cy="554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kern="1200"/>
            <a:t>OFFER HEART SCREENINGS</a:t>
          </a:r>
        </a:p>
      </dsp:txBody>
      <dsp:txXfrm>
        <a:off x="2140446" y="3002833"/>
        <a:ext cx="1386914" cy="554765"/>
      </dsp:txXfrm>
    </dsp:sp>
    <dsp:sp modelId="{91422019-B656-40DB-9F7D-C338EC77420D}">
      <dsp:nvSpPr>
        <dsp:cNvPr id="0" name=""/>
        <dsp:cNvSpPr/>
      </dsp:nvSpPr>
      <dsp:spPr>
        <a:xfrm>
          <a:off x="4151471" y="2135181"/>
          <a:ext cx="624111" cy="62411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36873B-DBC6-4E4A-9BED-295AA202A539}">
      <dsp:nvSpPr>
        <dsp:cNvPr id="0" name=""/>
        <dsp:cNvSpPr/>
      </dsp:nvSpPr>
      <dsp:spPr>
        <a:xfrm>
          <a:off x="3770070" y="3002833"/>
          <a:ext cx="1386914" cy="554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kern="1200"/>
            <a:t>SUGGEST MORE CPR PRACTICES</a:t>
          </a:r>
        </a:p>
      </dsp:txBody>
      <dsp:txXfrm>
        <a:off x="3770070" y="3002833"/>
        <a:ext cx="1386914" cy="554765"/>
      </dsp:txXfrm>
    </dsp:sp>
    <dsp:sp modelId="{12FD3CCC-084F-4813-9D1E-37D1D6DFDC1B}">
      <dsp:nvSpPr>
        <dsp:cNvPr id="0" name=""/>
        <dsp:cNvSpPr/>
      </dsp:nvSpPr>
      <dsp:spPr>
        <a:xfrm>
          <a:off x="2521847" y="3904327"/>
          <a:ext cx="624111" cy="624111"/>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D59B07-02DE-4307-A0B3-E243DD59AE35}">
      <dsp:nvSpPr>
        <dsp:cNvPr id="0" name=""/>
        <dsp:cNvSpPr/>
      </dsp:nvSpPr>
      <dsp:spPr>
        <a:xfrm>
          <a:off x="2140446" y="4771979"/>
          <a:ext cx="1386914" cy="554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kern="1200"/>
            <a:t>TELL YOUR STORY</a:t>
          </a:r>
        </a:p>
      </dsp:txBody>
      <dsp:txXfrm>
        <a:off x="2140446" y="4771979"/>
        <a:ext cx="1386914" cy="55476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bwMode="auto">
          <a:xfrm>
            <a:off x="0" y="1"/>
            <a:ext cx="2982119" cy="465221"/>
          </a:xfrm>
          <a:prstGeom prst="rect">
            <a:avLst/>
          </a:prstGeom>
          <a:noFill/>
          <a:ln w="9525">
            <a:noFill/>
            <a:miter lim="800000"/>
            <a:headEnd/>
            <a:tailEnd/>
          </a:ln>
          <a:effectLst/>
        </p:spPr>
        <p:txBody>
          <a:bodyPr vert="horz" wrap="square" lIns="92439" tIns="46220" rIns="92439" bIns="46220" numCol="1" anchor="t" anchorCtr="0" compatLnSpc="1">
            <a:prstTxWarp prst="textNoShape">
              <a:avLst/>
            </a:prstTxWarp>
          </a:bodyPr>
          <a:lstStyle>
            <a:lvl1pPr defTabSz="924457">
              <a:defRPr sz="1200"/>
            </a:lvl1pPr>
          </a:lstStyle>
          <a:p>
            <a:endParaRPr lang="en-US" dirty="0">
              <a:latin typeface="Arial" panose="020B0604020202020204" pitchFamily="34" charset="0"/>
            </a:endParaRPr>
          </a:p>
        </p:txBody>
      </p:sp>
      <p:sp>
        <p:nvSpPr>
          <p:cNvPr id="104451" name="Rectangle 3"/>
          <p:cNvSpPr>
            <a:spLocks noGrp="1" noChangeArrowheads="1"/>
          </p:cNvSpPr>
          <p:nvPr>
            <p:ph type="dt" sz="quarter" idx="1"/>
          </p:nvPr>
        </p:nvSpPr>
        <p:spPr bwMode="auto">
          <a:xfrm>
            <a:off x="3898102" y="1"/>
            <a:ext cx="2982119" cy="465221"/>
          </a:xfrm>
          <a:prstGeom prst="rect">
            <a:avLst/>
          </a:prstGeom>
          <a:noFill/>
          <a:ln w="9525">
            <a:noFill/>
            <a:miter lim="800000"/>
            <a:headEnd/>
            <a:tailEnd/>
          </a:ln>
          <a:effectLst/>
        </p:spPr>
        <p:txBody>
          <a:bodyPr vert="horz" wrap="square" lIns="92439" tIns="46220" rIns="92439" bIns="46220" numCol="1" anchor="t" anchorCtr="0" compatLnSpc="1">
            <a:prstTxWarp prst="textNoShape">
              <a:avLst/>
            </a:prstTxWarp>
          </a:bodyPr>
          <a:lstStyle>
            <a:lvl1pPr algn="r" defTabSz="924457">
              <a:defRPr sz="1200"/>
            </a:lvl1pPr>
          </a:lstStyle>
          <a:p>
            <a:endParaRPr lang="en-US" dirty="0">
              <a:latin typeface="Arial" panose="020B0604020202020204" pitchFamily="34" charset="0"/>
            </a:endParaRPr>
          </a:p>
        </p:txBody>
      </p:sp>
      <p:sp>
        <p:nvSpPr>
          <p:cNvPr id="104452" name="Rectangle 4"/>
          <p:cNvSpPr>
            <a:spLocks noGrp="1" noChangeArrowheads="1"/>
          </p:cNvSpPr>
          <p:nvPr>
            <p:ph type="ftr" sz="quarter" idx="2"/>
          </p:nvPr>
        </p:nvSpPr>
        <p:spPr bwMode="auto">
          <a:xfrm>
            <a:off x="0" y="8829575"/>
            <a:ext cx="2982119" cy="465221"/>
          </a:xfrm>
          <a:prstGeom prst="rect">
            <a:avLst/>
          </a:prstGeom>
          <a:noFill/>
          <a:ln w="9525">
            <a:noFill/>
            <a:miter lim="800000"/>
            <a:headEnd/>
            <a:tailEnd/>
          </a:ln>
          <a:effectLst/>
        </p:spPr>
        <p:txBody>
          <a:bodyPr vert="horz" wrap="square" lIns="92439" tIns="46220" rIns="92439" bIns="46220" numCol="1" anchor="b" anchorCtr="0" compatLnSpc="1">
            <a:prstTxWarp prst="textNoShape">
              <a:avLst/>
            </a:prstTxWarp>
          </a:bodyPr>
          <a:lstStyle>
            <a:lvl1pPr defTabSz="924457">
              <a:defRPr sz="1200"/>
            </a:lvl1pPr>
          </a:lstStyle>
          <a:p>
            <a:endParaRPr lang="en-US" dirty="0">
              <a:latin typeface="Arial" panose="020B0604020202020204" pitchFamily="34" charset="0"/>
            </a:endParaRPr>
          </a:p>
        </p:txBody>
      </p:sp>
      <p:sp>
        <p:nvSpPr>
          <p:cNvPr id="104453" name="Rectangle 5"/>
          <p:cNvSpPr>
            <a:spLocks noGrp="1" noChangeArrowheads="1"/>
          </p:cNvSpPr>
          <p:nvPr>
            <p:ph type="sldNum" sz="quarter" idx="3"/>
          </p:nvPr>
        </p:nvSpPr>
        <p:spPr bwMode="auto">
          <a:xfrm>
            <a:off x="3898102" y="8829575"/>
            <a:ext cx="2982119" cy="465221"/>
          </a:xfrm>
          <a:prstGeom prst="rect">
            <a:avLst/>
          </a:prstGeom>
          <a:noFill/>
          <a:ln w="9525">
            <a:noFill/>
            <a:miter lim="800000"/>
            <a:headEnd/>
            <a:tailEnd/>
          </a:ln>
          <a:effectLst/>
        </p:spPr>
        <p:txBody>
          <a:bodyPr vert="horz" wrap="square" lIns="92439" tIns="46220" rIns="92439" bIns="46220" numCol="1" anchor="b" anchorCtr="0" compatLnSpc="1">
            <a:prstTxWarp prst="textNoShape">
              <a:avLst/>
            </a:prstTxWarp>
          </a:bodyPr>
          <a:lstStyle>
            <a:lvl1pPr algn="r" defTabSz="924457">
              <a:defRPr sz="1200"/>
            </a:lvl1pPr>
          </a:lstStyle>
          <a:p>
            <a:fld id="{AE6C40AB-3C89-BD40-A0D3-6B9091773000}" type="slidenum">
              <a:rPr lang="en-US">
                <a:latin typeface="Arial" panose="020B0604020202020204" pitchFamily="34" charset="0"/>
              </a:rPr>
              <a:pPr/>
              <a:t>‹#›</a:t>
            </a:fld>
            <a:endParaRPr lang="en-US" dirty="0">
              <a:latin typeface="Arial" panose="020B0604020202020204" pitchFamily="34" charset="0"/>
            </a:endParaRPr>
          </a:p>
        </p:txBody>
      </p:sp>
    </p:spTree>
    <p:extLst>
      <p:ext uri="{BB962C8B-B14F-4D97-AF65-F5344CB8AC3E}">
        <p14:creationId xmlns:p14="http://schemas.microsoft.com/office/powerpoint/2010/main" val="138393397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9-26T21:17:35.09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92,'5'-18,"6"-2,6-3,5 14,4 11,2 5,0 2,2 0,4-7,-3-9,-2-2,-2-1,-4-2,-7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9-26T21:20:47.6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53,'14'-6,"1"1,0 1,1 0,-1 1,7 0,14-3,12-2,0 1,1 3,0 2,0 2,0 2,0 2,-1 2,0 2,16 7,298 76,-330-81,0 1,-1 1,10 6,-10-3,2-2,19 5,-16-11,1-1,-1-2,1-2,0-1,21-2,8 0,7 4,878 17,-707-21,-151-3,1-5,61-14,-35 4,35 3,723 5,-524 14,-292-3,-14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9-26T21:20:50.50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3,'122'-1,"0"-1,9 6,-100 0,30 7,5 1,-17-4,9 5,-12-2,23 1,43-1,30 4,-79-9,50-1,37 3,288 34,-340-32,118 6,722-13,-493-5,-369 2,1-4,-1-3,0-4,9-5,50-10,0 6,2 5,23 6,-103 7</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9-26T21:20:54.06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98,'10'0,"35"1,0-1,0-3,0-2,-1-2,12-4,-17 2,0 1,1 3,39-2,123 7,-95 2,208 11,21 0,63 2,-183-4,-162-9,121 7,190 11,6-22,-122 0,-103 3,39 1,92-15,-191 0,-1-4,0-3,1-5,24-5,-69 20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9-26T21:20:58.61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1,'12'1,"1"0,-1 1,1 0,5 3,32 5,101-2,-97-6,0 1,0 3,4 3,71 22,-69-15,0-3,1-2,45 1,5-12,-53-1,33 5,-65 0,0 1,-1 1,1 2,8 4,55 15,-16-12,0-4,2-2,17-3,228-3,-228-4,80-2,30-11,-110 3,-1-4,0-3,6-7,-41 9,-16 3,1 1,0 3,1 2,11-1,-13 8</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9-26T21:21:01.44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0,'4'0,"7"0,5 0,5 0,3 0,3 0,-5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9-26T21:17:40.62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85,'5'-1,"-1"1,0-1,1-1,-1 1,0 0,0-1,0 0,3-2,10-3,12-6,1 2,0 2,0 0,1 2,0 2,17-1,-4 3,-1 3,0 1,1 3,-1 1,0 2,14 5,149 47,-163-43,-1 2,35 20,-28-14,39 15,-32-18,-31-10,1-1,0-1,1-2,0-1,26 3,48 1,-17-1,52-2,390-8,-516 0,0 0,0-1,0 0,0 0,0-1,-1-1,1 0,6-3,-3 1,10-3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9-26T21:17:44.8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28,'370'0,"-334"2,0 2,1 1,33 10,-26-5,1-2,12-1,86-2,20-7,-20 0,1203 2,-1305-1,-1-3,14-4,-10 2,37-1,525 6,-293 3,-279-3,0 0,0-3,-1-1,1-1,6-4,-2 1,2 2,-1 2,1 1,-1 2,3 1,-11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9-26T21:17:49.44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1 217,'0'-4,"1"0,-1 0,1-1,0 1,0 0,1 0,-1 0,1 0,0 0,0 1,0-1,0 0,1 1,0-1,8-9,0 2,1-1,2 0,-1 0,-1 2,1 0,0 1,0 0,1 1,0 0,1 2,0-1,0 2,0 0,0 1,1 0,0 1,1 1,38-3,-1 2,1 3,11 3,24 0,217-3,-294 0,0 1,0 1,-1 0,1 1,0 0,-1 1,0 1,27 10,19 13,-35-16,0-1,0-1,1-1,0-1,22 3,28-3,1-4,0-3,18-4,33 1,-110 2,96 0,0-5,4-6,79-16,-155 21,72-15,-86 15,8-3,0 2,1 1,14 0,386 3,-229 5,300-2,-442 2,36 8,20 1,-83-9,-1 2,16 4,-24-2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9-26T21:17:59.92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0,'321'0,"-307"1,0 0,0 1,-1 1,1 0,0 0,-1 2,0-1,7 5,22 12,36 24,-66-38,33 19,2-2,1-2,0-2,13 1,13 1,1-3,39 3,12-4,0-5,0-6,36-6,-153-2,12 0,1 1,-1 0,0 2,1 0,-1 2,0 0,12 5,10 5,0-3,1-1,0-2,19 0,26-1,65-5,-124-4,0-2,-1 0,0-2,15-6,-14 4,-1 1,1 2,1 1,10 0,7 2,-1-2,1-2,46-11,7-7,-76 15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9-26T21:18:03.12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0 216,'23'-1,"-1"-1,0-1,12-4,-8 2,0 1,11 0,159 3,-113 1,-60 2,-1 0,0 2,0 0,0 2,1 1,59 12,33 7,-69-15,0-1,31 1,66-4,31-8,-115 1,-22-3,-1-1,1-1,34-11,-35 7,1 2,1 2,29-1,-11 5,0-2,36-8,-41 1,7-1,1 3,56-2,-89 10,89-2,61-10,-128 5,-1-2,0-2,7-5,-18 7,1 2,0 2,0 1,28 1,-15 1,-1-3,12-4,84-27,-102 23,0 2,1 2,0 1,44-1,-74 9,38 0,15 2,-52-1,0 1,-1 1,1 0,-1 0,1 2,10 4,-7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9-26T21:18:09.12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0,'1750'0,"-1701"2,43 8,24 1,386-7,-283-5,-183 3,0 1,21 6,-18-3,0-2,4-1,451-2,-233-2,-252 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9-26T21:18:09.44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9-26T21:18:12.76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86,'12'-2,"-1"1,0-2,0 0,0 0,0-1,0 0,-1-1,1-1,23-8,-4 4,0 2,0 1,1 1,-1 2,1 1,9 1,32 1,1 4,9 4,194 32,-238-34,-1-2,1-2,1-1,65 2,-69 3,0 1,28 9,-31-7,0-1,0-2,20 1,296-5,-164-3,379 2,-487-3,32-7,-25 2,2 3,-3 1,7-5,-8 0,11 4,19 5,-2-1,52-8,79-6,154 13,-204 3,-143-1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170" name="Rectangle 2"/>
          <p:cNvSpPr>
            <a:spLocks noGrp="1" noChangeArrowheads="1"/>
          </p:cNvSpPr>
          <p:nvPr>
            <p:ph type="hdr" sz="quarter"/>
          </p:nvPr>
        </p:nvSpPr>
        <p:spPr bwMode="auto">
          <a:xfrm>
            <a:off x="0" y="0"/>
            <a:ext cx="2982119" cy="462013"/>
          </a:xfrm>
          <a:prstGeom prst="rect">
            <a:avLst/>
          </a:prstGeom>
          <a:noFill/>
          <a:ln w="9525">
            <a:noFill/>
            <a:miter lim="800000"/>
            <a:headEnd/>
            <a:tailEnd/>
          </a:ln>
          <a:effectLst/>
        </p:spPr>
        <p:txBody>
          <a:bodyPr vert="horz" wrap="square" lIns="92126" tIns="46063" rIns="92126" bIns="46063" numCol="1" anchor="t" anchorCtr="0" compatLnSpc="1">
            <a:prstTxWarp prst="textNoShape">
              <a:avLst/>
            </a:prstTxWarp>
          </a:bodyPr>
          <a:lstStyle>
            <a:lvl1pPr>
              <a:defRPr sz="1200" b="0" i="0">
                <a:latin typeface="Arial" panose="020B0604020202020204" pitchFamily="34" charset="0"/>
              </a:defRPr>
            </a:lvl1pPr>
          </a:lstStyle>
          <a:p>
            <a:endParaRPr lang="en-US" dirty="0"/>
          </a:p>
        </p:txBody>
      </p:sp>
      <p:sp>
        <p:nvSpPr>
          <p:cNvPr id="135171" name="Rectangle 3"/>
          <p:cNvSpPr>
            <a:spLocks noGrp="1" noChangeArrowheads="1"/>
          </p:cNvSpPr>
          <p:nvPr>
            <p:ph type="dt" idx="1"/>
          </p:nvPr>
        </p:nvSpPr>
        <p:spPr bwMode="auto">
          <a:xfrm>
            <a:off x="3899694" y="0"/>
            <a:ext cx="2982119" cy="462013"/>
          </a:xfrm>
          <a:prstGeom prst="rect">
            <a:avLst/>
          </a:prstGeom>
          <a:noFill/>
          <a:ln w="9525">
            <a:noFill/>
            <a:miter lim="800000"/>
            <a:headEnd/>
            <a:tailEnd/>
          </a:ln>
          <a:effectLst/>
        </p:spPr>
        <p:txBody>
          <a:bodyPr vert="horz" wrap="square" lIns="92126" tIns="46063" rIns="92126" bIns="46063" numCol="1" anchor="t" anchorCtr="0" compatLnSpc="1">
            <a:prstTxWarp prst="textNoShape">
              <a:avLst/>
            </a:prstTxWarp>
          </a:bodyPr>
          <a:lstStyle>
            <a:lvl1pPr algn="r">
              <a:defRPr sz="1200" b="0" i="0">
                <a:latin typeface="Arial" panose="020B0604020202020204" pitchFamily="34" charset="0"/>
              </a:defRPr>
            </a:lvl1pPr>
          </a:lstStyle>
          <a:p>
            <a:endParaRPr lang="en-US" dirty="0"/>
          </a:p>
        </p:txBody>
      </p:sp>
      <p:sp>
        <p:nvSpPr>
          <p:cNvPr id="135172" name="Rectangle 4"/>
          <p:cNvSpPr>
            <a:spLocks noGrp="1" noRot="1" noChangeAspect="1" noChangeArrowheads="1" noTextEdit="1"/>
          </p:cNvSpPr>
          <p:nvPr>
            <p:ph type="sldImg" idx="2"/>
          </p:nvPr>
        </p:nvSpPr>
        <p:spPr bwMode="auto">
          <a:xfrm>
            <a:off x="363538" y="693738"/>
            <a:ext cx="6156325" cy="3463925"/>
          </a:xfrm>
          <a:prstGeom prst="rect">
            <a:avLst/>
          </a:prstGeom>
          <a:noFill/>
          <a:ln w="9525">
            <a:solidFill>
              <a:srgbClr val="000000"/>
            </a:solidFill>
            <a:miter lim="800000"/>
            <a:headEnd/>
            <a:tailEnd/>
          </a:ln>
          <a:effectLst/>
        </p:spPr>
      </p:sp>
      <p:sp>
        <p:nvSpPr>
          <p:cNvPr id="135173" name="Rectangle 5"/>
          <p:cNvSpPr>
            <a:spLocks noGrp="1" noChangeArrowheads="1"/>
          </p:cNvSpPr>
          <p:nvPr>
            <p:ph type="body" sz="quarter" idx="3"/>
          </p:nvPr>
        </p:nvSpPr>
        <p:spPr bwMode="auto">
          <a:xfrm>
            <a:off x="917575" y="4389120"/>
            <a:ext cx="5046663" cy="4235116"/>
          </a:xfrm>
          <a:prstGeom prst="rect">
            <a:avLst/>
          </a:prstGeom>
          <a:noFill/>
          <a:ln w="9525">
            <a:noFill/>
            <a:miter lim="800000"/>
            <a:headEnd/>
            <a:tailEnd/>
          </a:ln>
          <a:effectLst/>
        </p:spPr>
        <p:txBody>
          <a:bodyPr vert="horz" wrap="square" lIns="92126" tIns="46063" rIns="92126" bIns="46063"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5174" name="Rectangle 6"/>
          <p:cNvSpPr>
            <a:spLocks noGrp="1" noChangeArrowheads="1"/>
          </p:cNvSpPr>
          <p:nvPr>
            <p:ph type="ftr" sz="quarter" idx="4"/>
          </p:nvPr>
        </p:nvSpPr>
        <p:spPr bwMode="auto">
          <a:xfrm>
            <a:off x="0" y="8855241"/>
            <a:ext cx="2982119" cy="462013"/>
          </a:xfrm>
          <a:prstGeom prst="rect">
            <a:avLst/>
          </a:prstGeom>
          <a:noFill/>
          <a:ln w="9525">
            <a:noFill/>
            <a:miter lim="800000"/>
            <a:headEnd/>
            <a:tailEnd/>
          </a:ln>
          <a:effectLst/>
        </p:spPr>
        <p:txBody>
          <a:bodyPr vert="horz" wrap="square" lIns="92126" tIns="46063" rIns="92126" bIns="46063" numCol="1" anchor="b" anchorCtr="0" compatLnSpc="1">
            <a:prstTxWarp prst="textNoShape">
              <a:avLst/>
            </a:prstTxWarp>
          </a:bodyPr>
          <a:lstStyle>
            <a:lvl1pPr>
              <a:defRPr sz="1200" b="0" i="0">
                <a:latin typeface="Arial" panose="020B0604020202020204" pitchFamily="34" charset="0"/>
              </a:defRPr>
            </a:lvl1pPr>
          </a:lstStyle>
          <a:p>
            <a:endParaRPr lang="en-US" dirty="0"/>
          </a:p>
        </p:txBody>
      </p:sp>
      <p:sp>
        <p:nvSpPr>
          <p:cNvPr id="135175" name="Rectangle 7"/>
          <p:cNvSpPr>
            <a:spLocks noGrp="1" noChangeArrowheads="1"/>
          </p:cNvSpPr>
          <p:nvPr>
            <p:ph type="sldNum" sz="quarter" idx="5"/>
          </p:nvPr>
        </p:nvSpPr>
        <p:spPr bwMode="auto">
          <a:xfrm>
            <a:off x="3899694" y="8855241"/>
            <a:ext cx="2982119" cy="462013"/>
          </a:xfrm>
          <a:prstGeom prst="rect">
            <a:avLst/>
          </a:prstGeom>
          <a:noFill/>
          <a:ln w="9525">
            <a:noFill/>
            <a:miter lim="800000"/>
            <a:headEnd/>
            <a:tailEnd/>
          </a:ln>
          <a:effectLst/>
        </p:spPr>
        <p:txBody>
          <a:bodyPr vert="horz" wrap="square" lIns="92126" tIns="46063" rIns="92126" bIns="46063" numCol="1" anchor="b" anchorCtr="0" compatLnSpc="1">
            <a:prstTxWarp prst="textNoShape">
              <a:avLst/>
            </a:prstTxWarp>
          </a:bodyPr>
          <a:lstStyle>
            <a:lvl1pPr algn="r">
              <a:defRPr sz="1200" b="0" i="0">
                <a:latin typeface="Arial" panose="020B0604020202020204" pitchFamily="34" charset="0"/>
              </a:defRPr>
            </a:lvl1pPr>
          </a:lstStyle>
          <a:p>
            <a:fld id="{3811E6A8-F04A-2F45-8E52-572622B58FF8}" type="slidenum">
              <a:rPr lang="en-US" smtClean="0"/>
              <a:pPr/>
              <a:t>‹#›</a:t>
            </a:fld>
            <a:endParaRPr lang="en-US" dirty="0"/>
          </a:p>
        </p:txBody>
      </p:sp>
    </p:spTree>
    <p:extLst>
      <p:ext uri="{BB962C8B-B14F-4D97-AF65-F5344CB8AC3E}">
        <p14:creationId xmlns:p14="http://schemas.microsoft.com/office/powerpoint/2010/main" val="77505742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b="0" i="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b="0" i="0" kern="1200">
        <a:solidFill>
          <a:schemeClr val="tx1"/>
        </a:solidFill>
        <a:latin typeface="Arial" panose="020B0604020202020204" pitchFamily="34" charset="0"/>
        <a:ea typeface="ヒラギノ角ゴ Pro W3" charset="-128"/>
        <a:cs typeface="+mn-cs"/>
      </a:defRPr>
    </a:lvl2pPr>
    <a:lvl3pPr marL="914400" algn="l" rtl="0" fontAlgn="base">
      <a:spcBef>
        <a:spcPct val="30000"/>
      </a:spcBef>
      <a:spcAft>
        <a:spcPct val="0"/>
      </a:spcAft>
      <a:defRPr sz="1200" b="0" i="0" kern="1200">
        <a:solidFill>
          <a:schemeClr val="tx1"/>
        </a:solidFill>
        <a:latin typeface="Arial" panose="020B0604020202020204" pitchFamily="34" charset="0"/>
        <a:ea typeface="ヒラギノ角ゴ Pro W3" charset="-128"/>
        <a:cs typeface="+mn-cs"/>
      </a:defRPr>
    </a:lvl3pPr>
    <a:lvl4pPr marL="1371600" algn="l" rtl="0" fontAlgn="base">
      <a:spcBef>
        <a:spcPct val="30000"/>
      </a:spcBef>
      <a:spcAft>
        <a:spcPct val="0"/>
      </a:spcAft>
      <a:defRPr sz="1200" b="0" i="0" kern="1200">
        <a:solidFill>
          <a:schemeClr val="tx1"/>
        </a:solidFill>
        <a:latin typeface="Arial" panose="020B0604020202020204" pitchFamily="34" charset="0"/>
        <a:ea typeface="ヒラギノ角ゴ Pro W3" charset="-128"/>
        <a:cs typeface="+mn-cs"/>
      </a:defRPr>
    </a:lvl4pPr>
    <a:lvl5pPr marL="1828800" algn="l" rtl="0" fontAlgn="base">
      <a:spcBef>
        <a:spcPct val="30000"/>
      </a:spcBef>
      <a:spcAft>
        <a:spcPct val="0"/>
      </a:spcAft>
      <a:defRPr sz="1200" b="0" i="0" kern="1200">
        <a:solidFill>
          <a:schemeClr val="tx1"/>
        </a:solidFill>
        <a:latin typeface="Arial" panose="020B0604020202020204" pitchFamily="34" charset="0"/>
        <a:ea typeface="ヒラギノ角ゴ Pro W3"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38" name="Google Shape;123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0319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38" name="Google Shape;123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38206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38" name="Google Shape;123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26827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38" name="Google Shape;123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16448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38" name="Google Shape;123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29480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38" name="Google Shape;123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29480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38" name="Google Shape;123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78204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38" name="Google Shape;123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149099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811513" y="2057400"/>
            <a:ext cx="10515600" cy="685800"/>
          </a:xfrm>
          <a:prstGeom prst="rect">
            <a:avLst/>
          </a:prstGeom>
        </p:spPr>
        <p:txBody>
          <a:bodyPr/>
          <a:lstStyle>
            <a:lvl1pPr indent="0" algn="l">
              <a:lnSpc>
                <a:spcPct val="100000"/>
              </a:lnSpc>
              <a:spcAft>
                <a:spcPts val="600"/>
              </a:spcAft>
              <a:buNone/>
              <a:defRPr b="0" i="0">
                <a:latin typeface="Arial" panose="020B0604020202020204" pitchFamily="34" charset="0"/>
              </a:defRPr>
            </a:lvl1pPr>
            <a:lvl2pPr indent="0">
              <a:lnSpc>
                <a:spcPct val="150000"/>
              </a:lnSpc>
              <a:spcAft>
                <a:spcPts val="600"/>
              </a:spcAft>
              <a:defRPr/>
            </a:lvl2pPr>
            <a:lvl3pPr indent="0">
              <a:lnSpc>
                <a:spcPct val="150000"/>
              </a:lnSpc>
              <a:spcAft>
                <a:spcPts val="600"/>
              </a:spcAft>
              <a:defRPr/>
            </a:lvl3pPr>
            <a:lvl4pPr indent="0">
              <a:lnSpc>
                <a:spcPct val="150000"/>
              </a:lnSpc>
              <a:spcAft>
                <a:spcPts val="600"/>
              </a:spcAft>
              <a:defRPr/>
            </a:lvl4pPr>
            <a:lvl5pPr indent="0">
              <a:lnSpc>
                <a:spcPct val="150000"/>
              </a:lnSpc>
              <a:spcAft>
                <a:spcPts val="600"/>
              </a:spcAft>
              <a:defRPr/>
            </a:lvl5pPr>
          </a:lstStyle>
          <a:p>
            <a:pPr lvl="0"/>
            <a:r>
              <a:rPr lang="en-US" dirty="0"/>
              <a:t>Click to edit Master text</a:t>
            </a:r>
          </a:p>
        </p:txBody>
      </p:sp>
      <p:sp>
        <p:nvSpPr>
          <p:cNvPr id="13" name="Text Placeholder 12"/>
          <p:cNvSpPr>
            <a:spLocks noGrp="1"/>
          </p:cNvSpPr>
          <p:nvPr>
            <p:ph type="body" sz="quarter" idx="11"/>
          </p:nvPr>
        </p:nvSpPr>
        <p:spPr>
          <a:xfrm>
            <a:off x="810684" y="3048000"/>
            <a:ext cx="10515600" cy="1600200"/>
          </a:xfrm>
          <a:prstGeom prst="rect">
            <a:avLst/>
          </a:prstGeom>
        </p:spPr>
        <p:txBody>
          <a:bodyPr/>
          <a:lstStyle>
            <a:lvl1pPr>
              <a:defRPr b="0" i="0">
                <a:latin typeface="Arial" panose="020B0604020202020204" pitchFamily="34" charset="0"/>
              </a:defRPr>
            </a:lvl1pPr>
            <a:lvl2pPr>
              <a:defRPr b="0" i="0">
                <a:latin typeface="Arial" panose="020B0604020202020204" pitchFamily="34" charset="0"/>
              </a:defRPr>
            </a:lvl2pPr>
            <a:lvl3pPr marL="1143000" indent="-228600">
              <a:buFont typeface="Arial Black" panose="020B0A04020102020204" pitchFamily="34" charset="0"/>
              <a:buChar char="­"/>
              <a:defRPr b="0" i="0">
                <a:latin typeface="Arial" panose="020B0604020202020204" pitchFamily="34" charset="0"/>
              </a:defRPr>
            </a:lvl3pPr>
            <a:lvl4pPr marL="1371600" indent="0">
              <a:buNone/>
              <a:defRPr/>
            </a:lvl4pPr>
          </a:lstStyle>
          <a:p>
            <a:pPr lvl="0"/>
            <a:r>
              <a:rPr lang="en-US" dirty="0"/>
              <a:t>Click to edit Master text styles</a:t>
            </a:r>
          </a:p>
          <a:p>
            <a:pPr lvl="1"/>
            <a:r>
              <a:rPr lang="en-US" dirty="0"/>
              <a:t>Second level</a:t>
            </a:r>
          </a:p>
          <a:p>
            <a:pPr lvl="2"/>
            <a:r>
              <a:rPr lang="en-US" dirty="0"/>
              <a:t>Third level</a:t>
            </a:r>
          </a:p>
        </p:txBody>
      </p:sp>
      <p:sp>
        <p:nvSpPr>
          <p:cNvPr id="14" name="Title 13"/>
          <p:cNvSpPr>
            <a:spLocks noGrp="1"/>
          </p:cNvSpPr>
          <p:nvPr>
            <p:ph type="title"/>
          </p:nvPr>
        </p:nvSpPr>
        <p:spPr>
          <a:xfrm>
            <a:off x="838200" y="365126"/>
            <a:ext cx="10515600" cy="1325563"/>
          </a:xfrm>
          <a:prstGeom prst="rect">
            <a:avLst/>
          </a:prstGeom>
        </p:spPr>
        <p:txBody>
          <a:bodyPr/>
          <a:lstStyle>
            <a:lvl1pPr>
              <a:defRPr b="1" i="0">
                <a:latin typeface="Arial Black"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188710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6923EF53-7767-4C94-BEF6-D452927945DA}"/>
              </a:ext>
            </a:extLst>
          </p:cNvPr>
          <p:cNvSpPr>
            <a:spLocks noGrp="1"/>
          </p:cNvSpPr>
          <p:nvPr>
            <p:ph type="dt" sz="half" idx="10"/>
          </p:nvPr>
        </p:nvSpPr>
        <p:spPr/>
        <p:txBody>
          <a:bodyPr/>
          <a:lstStyle/>
          <a:p>
            <a:fld id="{5F24491F-2B46-4BD0-AA90-AE08610E0EBF}" type="datetime1">
              <a:rPr lang="en-US" smtClean="0"/>
              <a:t>10/21/2021</a:t>
            </a:fld>
            <a:endParaRPr lang="en-US" dirty="0"/>
          </a:p>
        </p:txBody>
      </p:sp>
      <p:sp>
        <p:nvSpPr>
          <p:cNvPr id="11" name="Footer Placeholder 10">
            <a:extLst>
              <a:ext uri="{FF2B5EF4-FFF2-40B4-BE49-F238E27FC236}">
                <a16:creationId xmlns:a16="http://schemas.microsoft.com/office/drawing/2014/main" id="{ACF12700-F905-4CFA-970C-C81E05A64D5B}"/>
              </a:ext>
            </a:extLst>
          </p:cNvPr>
          <p:cNvSpPr>
            <a:spLocks noGrp="1"/>
          </p:cNvSpPr>
          <p:nvPr>
            <p:ph type="ftr" sz="quarter" idx="11"/>
          </p:nvPr>
        </p:nvSpPr>
        <p:spPr/>
        <p:txBody>
          <a:bodyPr/>
          <a:lstStyle/>
          <a:p>
            <a:r>
              <a:rPr lang="en-US"/>
              <a:t>Damani Gibson Foundation        Doitfordamani.com</a:t>
            </a:r>
            <a:endParaRPr lang="en-US" dirty="0"/>
          </a:p>
        </p:txBody>
      </p:sp>
      <p:sp>
        <p:nvSpPr>
          <p:cNvPr id="12" name="Slide Number Placeholder 11">
            <a:extLst>
              <a:ext uri="{FF2B5EF4-FFF2-40B4-BE49-F238E27FC236}">
                <a16:creationId xmlns:a16="http://schemas.microsoft.com/office/drawing/2014/main" id="{DA1B1EE2-BCA3-432B-A32D-B04C7F1DD93F}"/>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715896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9B0F7D69-D93C-4C38-A23D-76E000D691CD}"/>
              </a:ext>
            </a:extLst>
          </p:cNvPr>
          <p:cNvSpPr/>
          <p:nvPr/>
        </p:nvSpPr>
        <p:spPr>
          <a:xfrm>
            <a:off x="0" y="0"/>
            <a:ext cx="3496422" cy="6858000"/>
          </a:xfrm>
          <a:custGeom>
            <a:avLst/>
            <a:gdLst>
              <a:gd name="connsiteX0" fmla="*/ 0 w 3496422"/>
              <a:gd name="connsiteY0" fmla="*/ 0 h 6858000"/>
              <a:gd name="connsiteX1" fmla="*/ 1873399 w 3496422"/>
              <a:gd name="connsiteY1" fmla="*/ 0 h 6858000"/>
              <a:gd name="connsiteX2" fmla="*/ 1895523 w 3496422"/>
              <a:gd name="connsiteY2" fmla="*/ 14997 h 6858000"/>
              <a:gd name="connsiteX3" fmla="*/ 3496422 w 3496422"/>
              <a:gd name="connsiteY3" fmla="*/ 3621656 h 6858000"/>
              <a:gd name="connsiteX4" fmla="*/ 1622072 w 3496422"/>
              <a:gd name="connsiteY4" fmla="*/ 6374814 h 6858000"/>
              <a:gd name="connsiteX5" fmla="*/ 1105424 w 3496422"/>
              <a:gd name="connsiteY5" fmla="*/ 6780599 h 6858000"/>
              <a:gd name="connsiteX6" fmla="*/ 993668 w 3496422"/>
              <a:gd name="connsiteY6" fmla="*/ 6858000 h 6858000"/>
              <a:gd name="connsiteX7" fmla="*/ 0 w 349642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ctrTitle"/>
          </p:nvPr>
        </p:nvSpPr>
        <p:spPr>
          <a:xfrm>
            <a:off x="4654295" y="1346268"/>
            <a:ext cx="7060135" cy="3285207"/>
          </a:xfrm>
        </p:spPr>
        <p:txBody>
          <a:bodyPr anchor="b">
            <a:noAutofit/>
          </a:bodyPr>
          <a:lstStyle>
            <a:lvl1pPr algn="l">
              <a:lnSpc>
                <a:spcPct val="120000"/>
              </a:lnSpc>
              <a:defRPr sz="540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4662312" y="4631475"/>
            <a:ext cx="7052117" cy="1150200"/>
          </a:xfrm>
        </p:spPr>
        <p:txBody>
          <a:bodyPr lIns="109728" tIns="109728" rIns="109728" bIns="91440" anchor="t">
            <a:normAutofit/>
          </a:bodyPr>
          <a:lstStyle>
            <a:lvl1pPr marL="0" indent="0" algn="l">
              <a:lnSpc>
                <a:spcPct val="130000"/>
              </a:lnSpc>
              <a:buNone/>
              <a:defRPr sz="2400"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Date Placeholder 9">
            <a:extLst>
              <a:ext uri="{FF2B5EF4-FFF2-40B4-BE49-F238E27FC236}">
                <a16:creationId xmlns:a16="http://schemas.microsoft.com/office/drawing/2014/main" id="{123E5C65-E22A-4865-9449-10140D62B655}"/>
              </a:ext>
            </a:extLst>
          </p:cNvPr>
          <p:cNvSpPr>
            <a:spLocks noGrp="1"/>
          </p:cNvSpPr>
          <p:nvPr>
            <p:ph type="dt" sz="half" idx="10"/>
          </p:nvPr>
        </p:nvSpPr>
        <p:spPr>
          <a:xfrm>
            <a:off x="4654295" y="617415"/>
            <a:ext cx="7123723" cy="457200"/>
          </a:xfrm>
        </p:spPr>
        <p:txBody>
          <a:bodyPr/>
          <a:lstStyle>
            <a:lvl1pPr algn="l">
              <a:defRPr/>
            </a:lvl1pPr>
          </a:lstStyle>
          <a:p>
            <a:fld id="{90179DEE-A388-4A0E-91D3-AAAAC0043E93}" type="datetime1">
              <a:rPr lang="en-US" smtClean="0"/>
              <a:t>10/21/2021</a:t>
            </a:fld>
            <a:endParaRPr lang="en-US" dirty="0"/>
          </a:p>
        </p:txBody>
      </p:sp>
      <p:sp>
        <p:nvSpPr>
          <p:cNvPr id="24" name="Footer Placeholder 23">
            <a:extLst>
              <a:ext uri="{FF2B5EF4-FFF2-40B4-BE49-F238E27FC236}">
                <a16:creationId xmlns:a16="http://schemas.microsoft.com/office/drawing/2014/main" id="{EF9C3DE0-E7F5-4B4D-B5AF-CDE724CE79A3}"/>
              </a:ext>
            </a:extLst>
          </p:cNvPr>
          <p:cNvSpPr>
            <a:spLocks noGrp="1"/>
          </p:cNvSpPr>
          <p:nvPr>
            <p:ph type="ftr" sz="quarter" idx="11"/>
          </p:nvPr>
        </p:nvSpPr>
        <p:spPr>
          <a:xfrm>
            <a:off x="4654295" y="6170490"/>
            <a:ext cx="5588349" cy="457200"/>
          </a:xfrm>
        </p:spPr>
        <p:txBody>
          <a:bodyPr/>
          <a:lstStyle/>
          <a:p>
            <a:r>
              <a:rPr lang="en-US"/>
              <a:t>Damani Gibson Foundation        Doitfordamani.com</a:t>
            </a:r>
            <a:endParaRPr lang="en-US" dirty="0"/>
          </a:p>
        </p:txBody>
      </p:sp>
      <p:sp>
        <p:nvSpPr>
          <p:cNvPr id="25" name="Slide Number Placeholder 24">
            <a:extLst>
              <a:ext uri="{FF2B5EF4-FFF2-40B4-BE49-F238E27FC236}">
                <a16:creationId xmlns:a16="http://schemas.microsoft.com/office/drawing/2014/main" id="{48C1E146-840A-4217-B63E-62E5CF8909C2}"/>
              </a:ext>
            </a:extLst>
          </p:cNvPr>
          <p:cNvSpPr>
            <a:spLocks noGrp="1"/>
          </p:cNvSpPr>
          <p:nvPr>
            <p:ph type="sldNum" sz="quarter" idx="12"/>
          </p:nvPr>
        </p:nvSpPr>
        <p:spPr>
          <a:xfrm>
            <a:off x="10515600" y="6170490"/>
            <a:ext cx="1198829" cy="457200"/>
          </a:xfrm>
        </p:spPr>
        <p:txBody>
          <a:bodyPr/>
          <a:lstStyle>
            <a:lvl1pPr algn="r">
              <a:defRPr/>
            </a:lvl1pPr>
          </a:lstStyle>
          <a:p>
            <a:fld id="{FAEF9944-A4F6-4C59-AEBD-678D6480B8EA}" type="slidenum">
              <a:rPr lang="en-US" smtClean="0"/>
              <a:pPr/>
              <a:t>‹#›</a:t>
            </a:fld>
            <a:endParaRPr lang="en-US" dirty="0"/>
          </a:p>
        </p:txBody>
      </p:sp>
      <p:sp>
        <p:nvSpPr>
          <p:cNvPr id="4" name="Freeform: Shape 3">
            <a:extLst>
              <a:ext uri="{FF2B5EF4-FFF2-40B4-BE49-F238E27FC236}">
                <a16:creationId xmlns:a16="http://schemas.microsoft.com/office/drawing/2014/main" id="{8CD419D4-EA9D-42D9-BF62-B07F0B7B672B}"/>
              </a:ext>
            </a:extLst>
          </p:cNvPr>
          <p:cNvSpPr/>
          <p:nvPr/>
        </p:nvSpPr>
        <p:spPr>
          <a:xfrm>
            <a:off x="1375409"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 name="Freeform: Shape 4">
            <a:extLst>
              <a:ext uri="{FF2B5EF4-FFF2-40B4-BE49-F238E27FC236}">
                <a16:creationId xmlns:a16="http://schemas.microsoft.com/office/drawing/2014/main" id="{1C6FEC9B-9608-4181-A9E5-A1B80E72021C}"/>
              </a:ext>
            </a:extLst>
          </p:cNvPr>
          <p:cNvSpPr/>
          <p:nvPr/>
        </p:nvSpPr>
        <p:spPr>
          <a:xfrm>
            <a:off x="115540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 name="Freeform: Shape 5">
            <a:extLst>
              <a:ext uri="{FF2B5EF4-FFF2-40B4-BE49-F238E27FC236}">
                <a16:creationId xmlns:a16="http://schemas.microsoft.com/office/drawing/2014/main" id="{AB1564ED-F26F-451D-97D6-A6EC3E83FD55}"/>
              </a:ext>
            </a:extLst>
          </p:cNvPr>
          <p:cNvSpPr/>
          <p:nvPr/>
        </p:nvSpPr>
        <p:spPr>
          <a:xfrm>
            <a:off x="924161"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363219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605617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0733348"/>
      </p:ext>
    </p:extLst>
  </p:cSld>
  <p:clrMap bg1="lt1" tx1="dk1" bg2="lt2" tx2="dk2" accent1="accent1" accent2="accent2" accent3="accent3" accent4="accent4" accent5="accent5" accent6="accent6" hlink="hlink" folHlink="folHlink"/>
  <p:sldLayoutIdLst>
    <p:sldLayoutId id="2147483680" r:id="rId1"/>
    <p:sldLayoutId id="2147483683" r:id="rId2"/>
    <p:sldLayoutId id="2147483684" r:id="rId3"/>
  </p:sldLayoutIdLst>
  <p:txStyles>
    <p:titleStyle>
      <a:lvl1pPr algn="ctr" defTabSz="914400" rtl="0" eaLnBrk="1" latinLnBrk="0" hangingPunct="1">
        <a:lnSpc>
          <a:spcPct val="90000"/>
        </a:lnSpc>
        <a:spcBef>
          <a:spcPct val="0"/>
        </a:spcBef>
        <a:buNone/>
        <a:defRPr sz="4400" kern="1200">
          <a:solidFill>
            <a:schemeClr val="accent1"/>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Black" panose="020B0A04020102020204" pitchFamily="34" charset="0"/>
        <a:buChar char="&gt;"/>
        <a:defRPr sz="2400" kern="1200">
          <a:solidFill>
            <a:schemeClr val="tx1"/>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Garamond" panose="02020404030301010803" pitchFamily="18" charset="0"/>
        <a:buChar char="­"/>
        <a:defRPr sz="2000" kern="1200">
          <a:solidFill>
            <a:schemeClr val="tx1"/>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0" y="1981201"/>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840292735"/>
      </p:ext>
    </p:extLst>
  </p:cSld>
  <p:clrMap bg1="lt1" tx1="dk1" bg2="lt2" tx2="dk2" accent1="accent1" accent2="accent2" accent3="accent3" accent4="accent4" accent5="accent5" accent6="accent6" hlink="hlink" folHlink="folHlink"/>
  <p:sldLayoutIdLst>
    <p:sldLayoutId id="2147483682" r:id="rId1"/>
  </p:sldLayoutIdLst>
  <p:txStyles>
    <p:titleStyle>
      <a:lvl1pPr algn="ctr" defTabSz="914400" rtl="0" eaLnBrk="1" latinLnBrk="0" hangingPunct="1">
        <a:lnSpc>
          <a:spcPct val="90000"/>
        </a:lnSpc>
        <a:spcBef>
          <a:spcPct val="0"/>
        </a:spcBef>
        <a:buNone/>
        <a:defRPr sz="4400" b="1" i="0" kern="1200">
          <a:solidFill>
            <a:schemeClr val="accent1"/>
          </a:solidFill>
          <a:latin typeface="Arial Black"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www.ovimagazine.com/art/13896" TargetMode="External"/><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https://vghosal.blogspot.com/2018/02/heart-attack-symptoms-overview-first-aid.html" TargetMode="Externa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video" Target="https://www.youtube.com/embed/A1-fL4RReg8?feature=oembed"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video" Target="https://www.youtube.com/embed/tAmmc6Y5TKY?feature=oembed"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25.png"/><Relationship Id="rId18" Type="http://schemas.openxmlformats.org/officeDocument/2006/relationships/customXml" Target="../ink/ink8.xml"/><Relationship Id="rId26" Type="http://schemas.openxmlformats.org/officeDocument/2006/relationships/customXml" Target="../ink/ink12.xml"/><Relationship Id="rId3" Type="http://schemas.openxmlformats.org/officeDocument/2006/relationships/image" Target="../media/image20.jpg"/><Relationship Id="rId21" Type="http://schemas.openxmlformats.org/officeDocument/2006/relationships/image" Target="../media/image29.png"/><Relationship Id="rId7" Type="http://schemas.openxmlformats.org/officeDocument/2006/relationships/image" Target="../media/image22.png"/><Relationship Id="rId12" Type="http://schemas.openxmlformats.org/officeDocument/2006/relationships/customXml" Target="../ink/ink5.xml"/><Relationship Id="rId17" Type="http://schemas.openxmlformats.org/officeDocument/2006/relationships/image" Target="../media/image27.png"/><Relationship Id="rId25" Type="http://schemas.openxmlformats.org/officeDocument/2006/relationships/image" Target="../media/image31.png"/><Relationship Id="rId2" Type="http://schemas.openxmlformats.org/officeDocument/2006/relationships/image" Target="../media/image19.JPG"/><Relationship Id="rId16" Type="http://schemas.openxmlformats.org/officeDocument/2006/relationships/customXml" Target="../ink/ink7.xml"/><Relationship Id="rId20" Type="http://schemas.openxmlformats.org/officeDocument/2006/relationships/customXml" Target="../ink/ink9.xml"/><Relationship Id="rId29"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customXml" Target="../ink/ink2.xml"/><Relationship Id="rId11" Type="http://schemas.openxmlformats.org/officeDocument/2006/relationships/image" Target="../media/image24.png"/><Relationship Id="rId24" Type="http://schemas.openxmlformats.org/officeDocument/2006/relationships/customXml" Target="../ink/ink11.xml"/><Relationship Id="rId5" Type="http://schemas.openxmlformats.org/officeDocument/2006/relationships/image" Target="../media/image21.png"/><Relationship Id="rId15" Type="http://schemas.openxmlformats.org/officeDocument/2006/relationships/image" Target="../media/image26.png"/><Relationship Id="rId23" Type="http://schemas.openxmlformats.org/officeDocument/2006/relationships/image" Target="../media/image30.png"/><Relationship Id="rId28" Type="http://schemas.openxmlformats.org/officeDocument/2006/relationships/customXml" Target="../ink/ink13.xml"/><Relationship Id="rId10" Type="http://schemas.openxmlformats.org/officeDocument/2006/relationships/customXml" Target="../ink/ink4.xml"/><Relationship Id="rId19" Type="http://schemas.openxmlformats.org/officeDocument/2006/relationships/image" Target="../media/image28.png"/><Relationship Id="rId31" Type="http://schemas.openxmlformats.org/officeDocument/2006/relationships/image" Target="../media/image34.png"/><Relationship Id="rId4" Type="http://schemas.openxmlformats.org/officeDocument/2006/relationships/customXml" Target="../ink/ink1.xml"/><Relationship Id="rId9" Type="http://schemas.openxmlformats.org/officeDocument/2006/relationships/image" Target="../media/image23.png"/><Relationship Id="rId14" Type="http://schemas.openxmlformats.org/officeDocument/2006/relationships/customXml" Target="../ink/ink6.xml"/><Relationship Id="rId22" Type="http://schemas.openxmlformats.org/officeDocument/2006/relationships/customXml" Target="../ink/ink10.xml"/><Relationship Id="rId27" Type="http://schemas.openxmlformats.org/officeDocument/2006/relationships/image" Target="../media/image32.png"/><Relationship Id="rId30" Type="http://schemas.openxmlformats.org/officeDocument/2006/relationships/customXml" Target="../ink/ink14.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41.jpg"/></Relationships>
</file>

<file path=ppt/slides/_rels/slide2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hyperlink" Target="http://www.scijourner.org/2011/08/04/new-rules-to-the-game-of-football/" TargetMode="External"/><Relationship Id="rId7" Type="http://schemas.openxmlformats.org/officeDocument/2006/relationships/diagramColors" Target="../diagrams/colors2.xml"/><Relationship Id="rId2" Type="http://schemas.openxmlformats.org/officeDocument/2006/relationships/image" Target="../media/image44.jp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5.png"/></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portsmedicine.wikidot.com/concussion" TargetMode="External"/><Relationship Id="rId7" Type="http://schemas.openxmlformats.org/officeDocument/2006/relationships/hyperlink" Target="https://pn.bmj.com/content/15/3/172" TargetMode="External"/><Relationship Id="rId2" Type="http://schemas.openxmlformats.org/officeDocument/2006/relationships/image" Target="../media/image45.jpg"/><Relationship Id="rId1" Type="http://schemas.openxmlformats.org/officeDocument/2006/relationships/slideLayout" Target="../slideLayouts/slideLayout2.xml"/><Relationship Id="rId6" Type="http://schemas.openxmlformats.org/officeDocument/2006/relationships/image" Target="../media/image47.gif"/><Relationship Id="rId5" Type="http://schemas.openxmlformats.org/officeDocument/2006/relationships/hyperlink" Target="https://litfl.com/concussion-at-the-bledisloe-cup-a-big-headache/" TargetMode="Externa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5.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jp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hyperlink" Target="http://pngimg.com/download/77406" TargetMode="External"/><Relationship Id="rId5" Type="http://schemas.openxmlformats.org/officeDocument/2006/relationships/image" Target="../media/image10.png"/><Relationship Id="rId4" Type="http://schemas.openxmlformats.org/officeDocument/2006/relationships/hyperlink" Target="http://www.janegoodwin.net/2015/09/15/hello-is-it-me-youre-looking-for/"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9C578A-1D50-5E46-B9E9-5BA3DB4DA36B}"/>
              </a:ext>
            </a:extLst>
          </p:cNvPr>
          <p:cNvSpPr>
            <a:spLocks noGrp="1"/>
          </p:cNvSpPr>
          <p:nvPr>
            <p:ph type="body" sz="quarter" idx="10"/>
          </p:nvPr>
        </p:nvSpPr>
        <p:spPr>
          <a:xfrm>
            <a:off x="342900" y="1194894"/>
            <a:ext cx="11506199" cy="1143000"/>
          </a:xfrm>
        </p:spPr>
        <p:txBody>
          <a:bodyPr/>
          <a:lstStyle/>
          <a:p>
            <a:r>
              <a:rPr lang="en-US" dirty="0"/>
              <a:t>Sudden Cardiac Arrest is not rare, 7,000 youth die each year from SCA and most times it occurs Without Warning. Having an emergency response plan in place is the key to increasing the chance of survival from this silent killer.</a:t>
            </a:r>
          </a:p>
        </p:txBody>
      </p:sp>
      <p:sp>
        <p:nvSpPr>
          <p:cNvPr id="3" name="Text Placeholder 2">
            <a:extLst>
              <a:ext uri="{FF2B5EF4-FFF2-40B4-BE49-F238E27FC236}">
                <a16:creationId xmlns:a16="http://schemas.microsoft.com/office/drawing/2014/main" id="{08964AF7-E753-2F4B-9F35-6DF62C2004C6}"/>
              </a:ext>
            </a:extLst>
          </p:cNvPr>
          <p:cNvSpPr>
            <a:spLocks noGrp="1"/>
          </p:cNvSpPr>
          <p:nvPr>
            <p:ph type="body" sz="quarter" idx="11"/>
          </p:nvPr>
        </p:nvSpPr>
        <p:spPr/>
        <p:txBody>
          <a:bodyPr/>
          <a:lstStyle/>
          <a:p>
            <a:r>
              <a:rPr lang="en-US" dirty="0"/>
              <a:t>In this webinar you will learn: </a:t>
            </a:r>
          </a:p>
          <a:p>
            <a:pPr lvl="1"/>
            <a:r>
              <a:rPr lang="en-US" dirty="0"/>
              <a:t>How to recognize warning signs that are often missed or mistaken for other conditions.</a:t>
            </a:r>
          </a:p>
          <a:p>
            <a:pPr lvl="1"/>
            <a:r>
              <a:rPr lang="en-US" dirty="0"/>
              <a:t>How to incorporate drills for the #1 killer on school campuses in your emergency plans.</a:t>
            </a:r>
          </a:p>
          <a:p>
            <a:pPr lvl="1"/>
            <a:r>
              <a:rPr lang="en-US" dirty="0"/>
              <a:t>How to ensure all students and employees are prepared in an SCA emergency.</a:t>
            </a:r>
          </a:p>
        </p:txBody>
      </p:sp>
      <p:sp>
        <p:nvSpPr>
          <p:cNvPr id="4" name="Title 3">
            <a:extLst>
              <a:ext uri="{FF2B5EF4-FFF2-40B4-BE49-F238E27FC236}">
                <a16:creationId xmlns:a16="http://schemas.microsoft.com/office/drawing/2014/main" id="{D6D5901A-AB19-654F-ABCA-3080E5B53755}"/>
              </a:ext>
            </a:extLst>
          </p:cNvPr>
          <p:cNvSpPr>
            <a:spLocks noGrp="1"/>
          </p:cNvSpPr>
          <p:nvPr>
            <p:ph type="title"/>
          </p:nvPr>
        </p:nvSpPr>
        <p:spPr/>
        <p:txBody>
          <a:bodyPr/>
          <a:lstStyle/>
          <a:p>
            <a:r>
              <a:rPr lang="en-US" dirty="0"/>
              <a:t>WITHOUT WARNING</a:t>
            </a:r>
          </a:p>
        </p:txBody>
      </p:sp>
    </p:spTree>
    <p:extLst>
      <p:ext uri="{BB962C8B-B14F-4D97-AF65-F5344CB8AC3E}">
        <p14:creationId xmlns:p14="http://schemas.microsoft.com/office/powerpoint/2010/main" val="1827811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10;&#10;Description automatically generated">
            <a:extLst>
              <a:ext uri="{FF2B5EF4-FFF2-40B4-BE49-F238E27FC236}">
                <a16:creationId xmlns:a16="http://schemas.microsoft.com/office/drawing/2014/main" id="{C373BAA0-A188-4F2A-AD4E-603B25A7BAB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0363" t="50039" b="24290"/>
          <a:stretch/>
        </p:blipFill>
        <p:spPr>
          <a:xfrm>
            <a:off x="4876800" y="914400"/>
            <a:ext cx="7162800" cy="4104766"/>
          </a:xfrm>
          <a:prstGeom prst="rect">
            <a:avLst/>
          </a:prstGeom>
        </p:spPr>
      </p:pic>
      <p:pic>
        <p:nvPicPr>
          <p:cNvPr id="8" name="Picture 7">
            <a:extLst>
              <a:ext uri="{FF2B5EF4-FFF2-40B4-BE49-F238E27FC236}">
                <a16:creationId xmlns:a16="http://schemas.microsoft.com/office/drawing/2014/main" id="{401171B1-7E12-493D-97E4-D09FF11F05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928" y="440468"/>
            <a:ext cx="3488784" cy="4948630"/>
          </a:xfrm>
          <a:prstGeom prst="rect">
            <a:avLst/>
          </a:prstGeom>
        </p:spPr>
      </p:pic>
    </p:spTree>
    <p:extLst>
      <p:ext uri="{BB962C8B-B14F-4D97-AF65-F5344CB8AC3E}">
        <p14:creationId xmlns:p14="http://schemas.microsoft.com/office/powerpoint/2010/main" val="1194774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40" name="Google Shape;1240;p14"/>
          <p:cNvSpPr/>
          <p:nvPr/>
        </p:nvSpPr>
        <p:spPr>
          <a:xfrm>
            <a:off x="1953768" y="0"/>
            <a:ext cx="8284464" cy="5867400"/>
          </a:xfrm>
          <a:custGeom>
            <a:avLst/>
            <a:gdLst/>
            <a:ahLst/>
            <a:cxnLst/>
            <a:rect l="l" t="t" r="r" b="b"/>
            <a:pathLst>
              <a:path w="8284464" h="6858000" extrusionOk="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241" name="Google Shape;1241;p14"/>
          <p:cNvSpPr/>
          <p:nvPr/>
        </p:nvSpPr>
        <p:spPr>
          <a:xfrm>
            <a:off x="2118359" y="1"/>
            <a:ext cx="7955280" cy="5791200"/>
          </a:xfrm>
          <a:custGeom>
            <a:avLst/>
            <a:gdLst/>
            <a:ahLst/>
            <a:cxnLst/>
            <a:rect l="l" t="t" r="r" b="b"/>
            <a:pathLst>
              <a:path w="7955280" h="6858000" extrusionOk="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Libre Franklin"/>
              <a:ea typeface="Libre Franklin"/>
              <a:cs typeface="Libre Franklin"/>
              <a:sym typeface="Libre Franklin"/>
            </a:endParaRPr>
          </a:p>
        </p:txBody>
      </p:sp>
      <p:sp>
        <p:nvSpPr>
          <p:cNvPr id="1242" name="Google Shape;1242;p14"/>
          <p:cNvSpPr txBox="1">
            <a:spLocks noGrp="1"/>
          </p:cNvSpPr>
          <p:nvPr>
            <p:ph type="ctrTitle"/>
          </p:nvPr>
        </p:nvSpPr>
        <p:spPr>
          <a:xfrm>
            <a:off x="2362200" y="1358730"/>
            <a:ext cx="6779728" cy="3149940"/>
          </a:xfrm>
          <a:prstGeom prst="rect">
            <a:avLst/>
          </a:prstGeom>
          <a:noFill/>
          <a:ln>
            <a:noFill/>
          </a:ln>
        </p:spPr>
        <p:txBody>
          <a:bodyPr spcFirstLastPara="1" wrap="square" lIns="91425" tIns="45700" rIns="91425" bIns="45700" anchor="ctr" anchorCtr="0">
            <a:noAutofit/>
          </a:bodyPr>
          <a:lstStyle/>
          <a:p>
            <a:pPr lvl="0" algn="ctr" rtl="0">
              <a:lnSpc>
                <a:spcPct val="90000"/>
              </a:lnSpc>
              <a:spcBef>
                <a:spcPts val="0"/>
              </a:spcBef>
              <a:spcAft>
                <a:spcPts val="0"/>
              </a:spcAft>
              <a:buClr>
                <a:srgbClr val="0C0C0C"/>
              </a:buClr>
              <a:buSzPts val="4200"/>
            </a:pPr>
            <a:r>
              <a:rPr lang="en-US" sz="3000" dirty="0">
                <a:solidFill>
                  <a:srgbClr val="0C0C0C"/>
                </a:solidFill>
              </a:rPr>
              <a:t>STAY READY</a:t>
            </a:r>
            <a:br>
              <a:rPr lang="en-US" sz="3000" dirty="0">
                <a:solidFill>
                  <a:srgbClr val="0C0C0C"/>
                </a:solidFill>
              </a:rPr>
            </a:br>
            <a:br>
              <a:rPr lang="en-US" sz="3000" dirty="0">
                <a:solidFill>
                  <a:srgbClr val="0C0C0C"/>
                </a:solidFill>
              </a:rPr>
            </a:br>
            <a:br>
              <a:rPr lang="en-US" sz="3000" dirty="0">
                <a:solidFill>
                  <a:srgbClr val="0C0C0C"/>
                </a:solidFill>
              </a:rPr>
            </a:br>
            <a:br>
              <a:rPr lang="en-US" sz="3000" dirty="0">
                <a:solidFill>
                  <a:srgbClr val="0C0C0C"/>
                </a:solidFill>
              </a:rPr>
            </a:br>
            <a:r>
              <a:rPr lang="en-US" sz="2400" dirty="0">
                <a:solidFill>
                  <a:srgbClr val="0C0C0C"/>
                </a:solidFill>
              </a:rPr>
              <a:t>ARE YOU PREPARED?</a:t>
            </a:r>
            <a:br>
              <a:rPr lang="en-US" sz="2400" dirty="0">
                <a:solidFill>
                  <a:srgbClr val="0C0C0C"/>
                </a:solidFill>
              </a:rPr>
            </a:br>
            <a:r>
              <a:rPr lang="en-US" sz="2400" dirty="0">
                <a:solidFill>
                  <a:srgbClr val="0C0C0C"/>
                </a:solidFill>
              </a:rPr>
              <a:t>WHAT’S THE PLAN?</a:t>
            </a:r>
            <a:endParaRPr sz="3000" dirty="0">
              <a:solidFill>
                <a:srgbClr val="0C0C0C"/>
              </a:solidFill>
            </a:endParaRPr>
          </a:p>
        </p:txBody>
      </p:sp>
      <p:pic>
        <p:nvPicPr>
          <p:cNvPr id="4" name="Picture 3" descr="Logo, company name&#10;&#10;Description automatically generated">
            <a:extLst>
              <a:ext uri="{FF2B5EF4-FFF2-40B4-BE49-F238E27FC236}">
                <a16:creationId xmlns:a16="http://schemas.microsoft.com/office/drawing/2014/main" id="{3F143AED-7956-4EB8-B02B-FF98E3E00E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7250" y="3608562"/>
            <a:ext cx="3284750" cy="3284750"/>
          </a:xfrm>
          <a:prstGeom prst="rect">
            <a:avLst/>
          </a:prstGeom>
        </p:spPr>
      </p:pic>
    </p:spTree>
    <p:extLst>
      <p:ext uri="{BB962C8B-B14F-4D97-AF65-F5344CB8AC3E}">
        <p14:creationId xmlns:p14="http://schemas.microsoft.com/office/powerpoint/2010/main" val="3958919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D5A8B-D6A2-48EB-8E73-8E107AF0A00F}"/>
              </a:ext>
            </a:extLst>
          </p:cNvPr>
          <p:cNvSpPr>
            <a:spLocks noGrp="1"/>
          </p:cNvSpPr>
          <p:nvPr>
            <p:ph type="title"/>
          </p:nvPr>
        </p:nvSpPr>
        <p:spPr>
          <a:xfrm>
            <a:off x="276323" y="1729979"/>
            <a:ext cx="5389822" cy="1318687"/>
          </a:xfrm>
        </p:spPr>
        <p:txBody>
          <a:bodyPr anchor="b">
            <a:normAutofit/>
          </a:bodyPr>
          <a:lstStyle/>
          <a:p>
            <a:pPr>
              <a:lnSpc>
                <a:spcPct val="120000"/>
              </a:lnSpc>
            </a:pPr>
            <a:r>
              <a:rPr lang="en-US" sz="2200" i="1" dirty="0"/>
              <a:t>WHAT DOES SCA LOOK LIKE?</a:t>
            </a:r>
            <a:br>
              <a:rPr lang="en-US" sz="2200" dirty="0"/>
            </a:br>
            <a:endParaRPr lang="en-US" sz="2200" dirty="0"/>
          </a:p>
        </p:txBody>
      </p:sp>
      <p:pic>
        <p:nvPicPr>
          <p:cNvPr id="5" name="Picture 4" descr="A person with their mouth open&#10;&#10;Description automatically generated with low confidence">
            <a:extLst>
              <a:ext uri="{FF2B5EF4-FFF2-40B4-BE49-F238E27FC236}">
                <a16:creationId xmlns:a16="http://schemas.microsoft.com/office/drawing/2014/main" id="{5026545F-DD1C-46DD-A93D-C02F2CCA503A}"/>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4870" b="2"/>
          <a:stretch/>
        </p:blipFill>
        <p:spPr>
          <a:xfrm>
            <a:off x="4110620" y="27493"/>
            <a:ext cx="3519432" cy="2284460"/>
          </a:xfrm>
          <a:custGeom>
            <a:avLst/>
            <a:gdLst/>
            <a:ahLst/>
            <a:cxnLst/>
            <a:rect l="l" t="t" r="r" b="b"/>
            <a:pathLst>
              <a:path w="3401415" h="2207855">
                <a:moveTo>
                  <a:pt x="181555" y="0"/>
                </a:moveTo>
                <a:lnTo>
                  <a:pt x="3298827" y="0"/>
                </a:lnTo>
                <a:lnTo>
                  <a:pt x="3311223" y="34797"/>
                </a:lnTo>
                <a:cubicBezTo>
                  <a:pt x="3370461" y="233986"/>
                  <a:pt x="3401415" y="452351"/>
                  <a:pt x="3401415" y="681555"/>
                </a:cubicBezTo>
                <a:cubicBezTo>
                  <a:pt x="3401415" y="876639"/>
                  <a:pt x="3346890" y="1033208"/>
                  <a:pt x="3224702" y="1189259"/>
                </a:cubicBezTo>
                <a:cubicBezTo>
                  <a:pt x="3096894" y="1352496"/>
                  <a:pt x="2904852" y="1502846"/>
                  <a:pt x="2701498" y="1662006"/>
                </a:cubicBezTo>
                <a:cubicBezTo>
                  <a:pt x="2663980" y="1691337"/>
                  <a:pt x="2625221" y="1721703"/>
                  <a:pt x="2586463" y="1752439"/>
                </a:cubicBezTo>
                <a:cubicBezTo>
                  <a:pt x="2239532" y="2027511"/>
                  <a:pt x="1986324" y="2207855"/>
                  <a:pt x="1641219" y="2207855"/>
                </a:cubicBezTo>
                <a:cubicBezTo>
                  <a:pt x="1115386" y="2207855"/>
                  <a:pt x="742984" y="1986480"/>
                  <a:pt x="396053" y="1467590"/>
                </a:cubicBezTo>
                <a:cubicBezTo>
                  <a:pt x="350654" y="1399674"/>
                  <a:pt x="306273" y="1337906"/>
                  <a:pt x="263354" y="1278210"/>
                </a:cubicBezTo>
                <a:cubicBezTo>
                  <a:pt x="85473" y="1030689"/>
                  <a:pt x="0" y="901968"/>
                  <a:pt x="0" y="681555"/>
                </a:cubicBezTo>
                <a:cubicBezTo>
                  <a:pt x="0" y="462698"/>
                  <a:pt x="53576" y="246506"/>
                  <a:pt x="159122" y="38981"/>
                </a:cubicBezTo>
                <a:close/>
              </a:path>
            </a:pathLst>
          </a:custGeom>
        </p:spPr>
      </p:pic>
      <p:sp>
        <p:nvSpPr>
          <p:cNvPr id="3" name="Content Placeholder 2">
            <a:extLst>
              <a:ext uri="{FF2B5EF4-FFF2-40B4-BE49-F238E27FC236}">
                <a16:creationId xmlns:a16="http://schemas.microsoft.com/office/drawing/2014/main" id="{3C7A945A-B3BE-461A-A764-A477CD7D3ECB}"/>
              </a:ext>
            </a:extLst>
          </p:cNvPr>
          <p:cNvSpPr>
            <a:spLocks noGrp="1"/>
          </p:cNvSpPr>
          <p:nvPr>
            <p:ph idx="1"/>
          </p:nvPr>
        </p:nvSpPr>
        <p:spPr>
          <a:xfrm>
            <a:off x="706177" y="2805778"/>
            <a:ext cx="5389823" cy="2142918"/>
          </a:xfrm>
        </p:spPr>
        <p:txBody>
          <a:bodyPr>
            <a:normAutofit/>
          </a:bodyPr>
          <a:lstStyle/>
          <a:p>
            <a:pPr marL="285750" indent="-285750">
              <a:lnSpc>
                <a:spcPct val="130000"/>
              </a:lnSpc>
              <a:buFont typeface="Arial" panose="020B0604020202020204" pitchFamily="34" charset="0"/>
              <a:buChar char="•"/>
            </a:pPr>
            <a:r>
              <a:rPr lang="en-US" sz="1500" dirty="0"/>
              <a:t>SEIZURE</a:t>
            </a:r>
          </a:p>
          <a:p>
            <a:pPr marL="285750" indent="-285750">
              <a:lnSpc>
                <a:spcPct val="130000"/>
              </a:lnSpc>
              <a:buFont typeface="Arial" panose="020B0604020202020204" pitchFamily="34" charset="0"/>
              <a:buChar char="•"/>
            </a:pPr>
            <a:r>
              <a:rPr lang="en-US" sz="1500" dirty="0"/>
              <a:t>RESTING</a:t>
            </a:r>
          </a:p>
          <a:p>
            <a:pPr marL="285750" indent="-285750">
              <a:lnSpc>
                <a:spcPct val="130000"/>
              </a:lnSpc>
              <a:buFont typeface="Arial" panose="020B0604020202020204" pitchFamily="34" charset="0"/>
              <a:buChar char="•"/>
            </a:pPr>
            <a:r>
              <a:rPr lang="en-US" sz="1500" dirty="0"/>
              <a:t>COLLAPSE</a:t>
            </a:r>
          </a:p>
          <a:p>
            <a:pPr marL="285750" indent="-285750">
              <a:lnSpc>
                <a:spcPct val="130000"/>
              </a:lnSpc>
              <a:buFont typeface="Arial" panose="020B0604020202020204" pitchFamily="34" charset="0"/>
              <a:buChar char="•"/>
            </a:pPr>
            <a:r>
              <a:rPr lang="en-US" sz="1500" dirty="0"/>
              <a:t>CONCUSSION</a:t>
            </a:r>
          </a:p>
          <a:p>
            <a:pPr marL="285750" lvl="2" indent="-285750">
              <a:lnSpc>
                <a:spcPct val="130000"/>
              </a:lnSpc>
              <a:buFont typeface="Arial" panose="020B0604020202020204" pitchFamily="34" charset="0"/>
              <a:buChar char="•"/>
            </a:pPr>
            <a:r>
              <a:rPr lang="en-US" sz="1500" dirty="0"/>
              <a:t>REFER TO SPECIFIC STORIES</a:t>
            </a:r>
          </a:p>
        </p:txBody>
      </p:sp>
      <p:pic>
        <p:nvPicPr>
          <p:cNvPr id="8" name="Picture 7" descr="A picture containing person, person, older&#10;&#10;Description automatically generated">
            <a:extLst>
              <a:ext uri="{FF2B5EF4-FFF2-40B4-BE49-F238E27FC236}">
                <a16:creationId xmlns:a16="http://schemas.microsoft.com/office/drawing/2014/main" id="{2894E665-99D3-4356-8618-E942BAFE2878}"/>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5105" r="14526" b="1"/>
          <a:stretch/>
        </p:blipFill>
        <p:spPr>
          <a:xfrm>
            <a:off x="7165311" y="1295400"/>
            <a:ext cx="4930889" cy="4601483"/>
          </a:xfrm>
          <a:custGeom>
            <a:avLst/>
            <a:gdLst/>
            <a:ahLst/>
            <a:cxnLst/>
            <a:rect l="l" t="t" r="r" b="b"/>
            <a:pathLst>
              <a:path w="4930889" h="4601483">
                <a:moveTo>
                  <a:pt x="2486925" y="1243"/>
                </a:moveTo>
                <a:cubicBezTo>
                  <a:pt x="2843347" y="13472"/>
                  <a:pt x="3209341" y="116316"/>
                  <a:pt x="3569374" y="324181"/>
                </a:cubicBezTo>
                <a:cubicBezTo>
                  <a:pt x="4132718" y="649428"/>
                  <a:pt x="4585943" y="1173553"/>
                  <a:pt x="4856238" y="1766524"/>
                </a:cubicBezTo>
                <a:lnTo>
                  <a:pt x="4930889" y="1950930"/>
                </a:lnTo>
                <a:lnTo>
                  <a:pt x="4930888" y="3928933"/>
                </a:lnTo>
                <a:lnTo>
                  <a:pt x="4836868" y="4118750"/>
                </a:lnTo>
                <a:cubicBezTo>
                  <a:pt x="4733861" y="4297163"/>
                  <a:pt x="4611785" y="4422507"/>
                  <a:pt x="4475082" y="4521220"/>
                </a:cubicBezTo>
                <a:lnTo>
                  <a:pt x="4350095" y="4601483"/>
                </a:lnTo>
                <a:lnTo>
                  <a:pt x="997316" y="4601483"/>
                </a:lnTo>
                <a:lnTo>
                  <a:pt x="892840" y="4484501"/>
                </a:lnTo>
                <a:cubicBezTo>
                  <a:pt x="678469" y="4214961"/>
                  <a:pt x="542824" y="3894419"/>
                  <a:pt x="407191" y="3560852"/>
                </a:cubicBezTo>
                <a:cubicBezTo>
                  <a:pt x="109259" y="2828169"/>
                  <a:pt x="-222537" y="2176461"/>
                  <a:pt x="201279" y="1442391"/>
                </a:cubicBezTo>
                <a:cubicBezTo>
                  <a:pt x="727747" y="530521"/>
                  <a:pt x="1576073" y="-30011"/>
                  <a:pt x="2486925" y="1243"/>
                </a:cubicBezTo>
                <a:close/>
              </a:path>
            </a:pathLst>
          </a:custGeom>
        </p:spPr>
      </p:pic>
      <p:pic>
        <p:nvPicPr>
          <p:cNvPr id="6" name="Picture 5" descr="Logo, company name&#10;&#10;Description automatically generated">
            <a:extLst>
              <a:ext uri="{FF2B5EF4-FFF2-40B4-BE49-F238E27FC236}">
                <a16:creationId xmlns:a16="http://schemas.microsoft.com/office/drawing/2014/main" id="{0D7DC60B-52A9-4EA9-82C8-4FCDECDFC0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67800" y="-914400"/>
            <a:ext cx="3028400" cy="3028400"/>
          </a:xfrm>
          <a:prstGeom prst="rect">
            <a:avLst/>
          </a:prstGeom>
        </p:spPr>
      </p:pic>
    </p:spTree>
    <p:extLst>
      <p:ext uri="{BB962C8B-B14F-4D97-AF65-F5344CB8AC3E}">
        <p14:creationId xmlns:p14="http://schemas.microsoft.com/office/powerpoint/2010/main" val="20194793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 company name&#10;&#10;Description automatically generated">
            <a:extLst>
              <a:ext uri="{FF2B5EF4-FFF2-40B4-BE49-F238E27FC236}">
                <a16:creationId xmlns:a16="http://schemas.microsoft.com/office/drawing/2014/main" id="{4D300BEF-0B3C-4646-8C00-C47DB423C870}"/>
              </a:ext>
            </a:extLst>
          </p:cNvPr>
          <p:cNvPicPr>
            <a:picLocks noChangeAspect="1"/>
          </p:cNvPicPr>
          <p:nvPr/>
        </p:nvPicPr>
        <p:blipFill rotWithShape="1">
          <a:blip r:embed="rId2">
            <a:extLst>
              <a:ext uri="{28A0092B-C50C-407E-A947-70E740481C1C}">
                <a14:useLocalDpi xmlns:a14="http://schemas.microsoft.com/office/drawing/2010/main" val="0"/>
              </a:ext>
            </a:extLst>
          </a:blip>
          <a:srcRect t="15313" r="-3" b="14641"/>
          <a:stretch/>
        </p:blipFill>
        <p:spPr>
          <a:xfrm>
            <a:off x="3657599" y="2"/>
            <a:ext cx="3392905" cy="2376547"/>
          </a:xfrm>
          <a:custGeom>
            <a:avLst/>
            <a:gdLst/>
            <a:ahLst/>
            <a:cxnLst/>
            <a:rect l="l" t="t" r="r" b="b"/>
            <a:pathLst>
              <a:path w="3484186" h="2440484">
                <a:moveTo>
                  <a:pt x="341018" y="0"/>
                </a:moveTo>
                <a:lnTo>
                  <a:pt x="3285181" y="0"/>
                </a:lnTo>
                <a:lnTo>
                  <a:pt x="3321562" y="74937"/>
                </a:lnTo>
                <a:cubicBezTo>
                  <a:pt x="3427818" y="322243"/>
                  <a:pt x="3484186" y="608579"/>
                  <a:pt x="3484186" y="914184"/>
                </a:cubicBezTo>
                <a:cubicBezTo>
                  <a:pt x="3484186" y="1109268"/>
                  <a:pt x="3428334" y="1265837"/>
                  <a:pt x="3303173" y="1421888"/>
                </a:cubicBezTo>
                <a:cubicBezTo>
                  <a:pt x="3172255" y="1585125"/>
                  <a:pt x="2975540" y="1735475"/>
                  <a:pt x="2767237" y="1894635"/>
                </a:cubicBezTo>
                <a:cubicBezTo>
                  <a:pt x="2728806" y="1923966"/>
                  <a:pt x="2689104" y="1954332"/>
                  <a:pt x="2649403" y="1985068"/>
                </a:cubicBezTo>
                <a:cubicBezTo>
                  <a:pt x="2294030" y="2260140"/>
                  <a:pt x="2034660" y="2440484"/>
                  <a:pt x="1681157" y="2440484"/>
                </a:cubicBezTo>
                <a:cubicBezTo>
                  <a:pt x="1142528" y="2440484"/>
                  <a:pt x="761064" y="2219109"/>
                  <a:pt x="405691" y="1700219"/>
                </a:cubicBezTo>
                <a:cubicBezTo>
                  <a:pt x="359186" y="1632303"/>
                  <a:pt x="313726" y="1570535"/>
                  <a:pt x="269763" y="1510839"/>
                </a:cubicBezTo>
                <a:cubicBezTo>
                  <a:pt x="87553" y="1263318"/>
                  <a:pt x="0" y="1134597"/>
                  <a:pt x="0" y="914184"/>
                </a:cubicBezTo>
                <a:cubicBezTo>
                  <a:pt x="0" y="695327"/>
                  <a:pt x="54880" y="479135"/>
                  <a:pt x="162994" y="271610"/>
                </a:cubicBezTo>
                <a:cubicBezTo>
                  <a:pt x="189444" y="220858"/>
                  <a:pt x="218734" y="171179"/>
                  <a:pt x="250799" y="122658"/>
                </a:cubicBezTo>
                <a:close/>
              </a:path>
            </a:pathLst>
          </a:custGeom>
        </p:spPr>
      </p:pic>
      <p:pic>
        <p:nvPicPr>
          <p:cNvPr id="8" name="Content Placeholder 7" descr="A person in a red uniform holding a football on a field&#10;&#10;Description automatically generated with low confidence">
            <a:extLst>
              <a:ext uri="{FF2B5EF4-FFF2-40B4-BE49-F238E27FC236}">
                <a16:creationId xmlns:a16="http://schemas.microsoft.com/office/drawing/2014/main" id="{CEC2CCF6-C616-46CF-AB87-D4B8965CEFC7}"/>
              </a:ext>
            </a:extLst>
          </p:cNvPr>
          <p:cNvPicPr>
            <a:picLocks noChangeAspect="1"/>
          </p:cNvPicPr>
          <p:nvPr/>
        </p:nvPicPr>
        <p:blipFill rotWithShape="1">
          <a:blip r:embed="rId3">
            <a:extLst>
              <a:ext uri="{28A0092B-C50C-407E-A947-70E740481C1C}">
                <a14:useLocalDpi xmlns:a14="http://schemas.microsoft.com/office/drawing/2010/main" val="0"/>
              </a:ext>
            </a:extLst>
          </a:blip>
          <a:srcRect r="534" b="-4"/>
          <a:stretch/>
        </p:blipFill>
        <p:spPr>
          <a:xfrm>
            <a:off x="0" y="868723"/>
            <a:ext cx="3979197" cy="5016586"/>
          </a:xfrm>
          <a:custGeom>
            <a:avLst/>
            <a:gdLst/>
            <a:ahLst/>
            <a:cxnLst/>
            <a:rect l="l" t="t" r="r" b="b"/>
            <a:pathLst>
              <a:path w="3958391" h="4808550">
                <a:moveTo>
                  <a:pt x="1130737" y="1268"/>
                </a:moveTo>
                <a:cubicBezTo>
                  <a:pt x="1511837" y="13752"/>
                  <a:pt x="1903175" y="118732"/>
                  <a:pt x="2288137" y="330915"/>
                </a:cubicBezTo>
                <a:cubicBezTo>
                  <a:pt x="3664944" y="1089786"/>
                  <a:pt x="4426594" y="2909285"/>
                  <a:pt x="3643399" y="4204334"/>
                </a:cubicBezTo>
                <a:cubicBezTo>
                  <a:pt x="3459833" y="4507867"/>
                  <a:pt x="3219629" y="4660926"/>
                  <a:pt x="2944782" y="4788439"/>
                </a:cubicBezTo>
                <a:lnTo>
                  <a:pt x="2899152" y="4808550"/>
                </a:lnTo>
                <a:lnTo>
                  <a:pt x="0" y="4808550"/>
                </a:lnTo>
                <a:lnTo>
                  <a:pt x="0" y="244579"/>
                </a:lnTo>
                <a:lnTo>
                  <a:pt x="77902" y="207282"/>
                </a:lnTo>
                <a:cubicBezTo>
                  <a:pt x="409697" y="62291"/>
                  <a:pt x="765516" y="-10694"/>
                  <a:pt x="1130737" y="1268"/>
                </a:cubicBezTo>
                <a:close/>
              </a:path>
            </a:pathLst>
          </a:custGeom>
        </p:spPr>
      </p:pic>
      <p:sp>
        <p:nvSpPr>
          <p:cNvPr id="2" name="Title 1">
            <a:extLst>
              <a:ext uri="{FF2B5EF4-FFF2-40B4-BE49-F238E27FC236}">
                <a16:creationId xmlns:a16="http://schemas.microsoft.com/office/drawing/2014/main" id="{DDF1988D-7F01-4122-8194-976402F7D076}"/>
              </a:ext>
            </a:extLst>
          </p:cNvPr>
          <p:cNvSpPr>
            <a:spLocks noGrp="1"/>
          </p:cNvSpPr>
          <p:nvPr>
            <p:ph type="title"/>
          </p:nvPr>
        </p:nvSpPr>
        <p:spPr>
          <a:xfrm>
            <a:off x="4863580" y="2287481"/>
            <a:ext cx="5546431" cy="1123182"/>
          </a:xfrm>
        </p:spPr>
        <p:txBody>
          <a:bodyPr vert="horz" lIns="109728" tIns="109728" rIns="109728" bIns="91440" rtlCol="0" anchor="b">
            <a:normAutofit/>
          </a:bodyPr>
          <a:lstStyle/>
          <a:p>
            <a:pPr>
              <a:lnSpc>
                <a:spcPct val="120000"/>
              </a:lnSpc>
            </a:pPr>
            <a:r>
              <a:rPr lang="en-US" sz="1500" dirty="0"/>
              <a:t>30 Million Youth Participate in Sports Each Year</a:t>
            </a:r>
            <a:br>
              <a:rPr lang="en-US" sz="1500" dirty="0"/>
            </a:br>
            <a:endParaRPr lang="en-US" sz="1500" dirty="0"/>
          </a:p>
        </p:txBody>
      </p:sp>
      <p:sp>
        <p:nvSpPr>
          <p:cNvPr id="149" name="Content Placeholder 148">
            <a:extLst>
              <a:ext uri="{FF2B5EF4-FFF2-40B4-BE49-F238E27FC236}">
                <a16:creationId xmlns:a16="http://schemas.microsoft.com/office/drawing/2014/main" id="{19838FC4-D221-4C99-850C-044B0EB9134F}"/>
              </a:ext>
            </a:extLst>
          </p:cNvPr>
          <p:cNvSpPr>
            <a:spLocks noGrp="1"/>
          </p:cNvSpPr>
          <p:nvPr>
            <p:ph idx="1"/>
          </p:nvPr>
        </p:nvSpPr>
        <p:spPr>
          <a:xfrm>
            <a:off x="5029200" y="3377016"/>
            <a:ext cx="5546432" cy="1626083"/>
          </a:xfrm>
        </p:spPr>
        <p:txBody>
          <a:bodyPr>
            <a:normAutofit fontScale="70000" lnSpcReduction="20000"/>
          </a:bodyPr>
          <a:lstStyle/>
          <a:p>
            <a:pPr marL="285750" indent="-285750">
              <a:buFont typeface="Arial" panose="020B0604020202020204" pitchFamily="34" charset="0"/>
              <a:buChar char="•"/>
            </a:pPr>
            <a:r>
              <a:rPr lang="en-US" dirty="0"/>
              <a:t>3.5 million injuries Estimated</a:t>
            </a:r>
          </a:p>
          <a:p>
            <a:pPr marL="285750" indent="-285750">
              <a:buFont typeface="Arial" panose="020B0604020202020204" pitchFamily="34" charset="0"/>
              <a:buChar char="•"/>
            </a:pPr>
            <a:r>
              <a:rPr lang="en-US" dirty="0"/>
              <a:t>#1 cause of Fatalities is SCA</a:t>
            </a:r>
          </a:p>
          <a:p>
            <a:pPr marL="285750" indent="-285750">
              <a:buFont typeface="Arial" panose="020B0604020202020204" pitchFamily="34" charset="0"/>
              <a:buChar char="•"/>
            </a:pPr>
            <a:r>
              <a:rPr lang="en-US" dirty="0"/>
              <a:t>No Protocol in Place</a:t>
            </a:r>
          </a:p>
          <a:p>
            <a:pPr marL="285750" indent="-285750">
              <a:buFont typeface="Arial" panose="020B0604020202020204" pitchFamily="34" charset="0"/>
              <a:buChar char="•"/>
            </a:pPr>
            <a:r>
              <a:rPr lang="en-US" dirty="0"/>
              <a:t>KNOW YOUR STATUS- EKG not a 1 and done!</a:t>
            </a:r>
          </a:p>
        </p:txBody>
      </p:sp>
    </p:spTree>
    <p:extLst>
      <p:ext uri="{BB962C8B-B14F-4D97-AF65-F5344CB8AC3E}">
        <p14:creationId xmlns:p14="http://schemas.microsoft.com/office/powerpoint/2010/main" val="11451556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40" name="Google Shape;1240;p14"/>
          <p:cNvSpPr/>
          <p:nvPr/>
        </p:nvSpPr>
        <p:spPr>
          <a:xfrm>
            <a:off x="1953768" y="0"/>
            <a:ext cx="8284464" cy="5867400"/>
          </a:xfrm>
          <a:custGeom>
            <a:avLst/>
            <a:gdLst/>
            <a:ahLst/>
            <a:cxnLst/>
            <a:rect l="l" t="t" r="r" b="b"/>
            <a:pathLst>
              <a:path w="8284464" h="6858000" extrusionOk="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241" name="Google Shape;1241;p14"/>
          <p:cNvSpPr/>
          <p:nvPr/>
        </p:nvSpPr>
        <p:spPr>
          <a:xfrm>
            <a:off x="2118359" y="0"/>
            <a:ext cx="7955280" cy="5867400"/>
          </a:xfrm>
          <a:custGeom>
            <a:avLst/>
            <a:gdLst/>
            <a:ahLst/>
            <a:cxnLst/>
            <a:rect l="l" t="t" r="r" b="b"/>
            <a:pathLst>
              <a:path w="7955280" h="6858000" extrusionOk="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242" name="Google Shape;1242;p14"/>
          <p:cNvSpPr txBox="1">
            <a:spLocks noGrp="1"/>
          </p:cNvSpPr>
          <p:nvPr>
            <p:ph type="ctrTitle"/>
          </p:nvPr>
        </p:nvSpPr>
        <p:spPr>
          <a:xfrm>
            <a:off x="2153671" y="1295400"/>
            <a:ext cx="7431649" cy="3974124"/>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0C0C0C"/>
              </a:buClr>
              <a:buSzPts val="4200"/>
              <a:buFont typeface="Book Antiqua"/>
              <a:buNone/>
            </a:pPr>
            <a:r>
              <a:rPr lang="en-US" sz="4200" dirty="0">
                <a:solidFill>
                  <a:srgbClr val="0C0C0C"/>
                </a:solidFill>
              </a:rPr>
              <a:t>More Common Than Cancer</a:t>
            </a:r>
            <a:br>
              <a:rPr lang="en-US" sz="4200" dirty="0">
                <a:solidFill>
                  <a:srgbClr val="0C0C0C"/>
                </a:solidFill>
              </a:rPr>
            </a:br>
            <a:br>
              <a:rPr lang="en-US" sz="4200" dirty="0">
                <a:solidFill>
                  <a:srgbClr val="0C0C0C"/>
                </a:solidFill>
              </a:rPr>
            </a:br>
            <a:r>
              <a:rPr lang="en-US" sz="3600" dirty="0">
                <a:solidFill>
                  <a:srgbClr val="0C0C0C"/>
                </a:solidFill>
              </a:rPr>
              <a:t>2/3 of SCA will not be during sports</a:t>
            </a:r>
            <a:br>
              <a:rPr lang="en-US" sz="3600" dirty="0">
                <a:solidFill>
                  <a:srgbClr val="0C0C0C"/>
                </a:solidFill>
              </a:rPr>
            </a:br>
            <a:br>
              <a:rPr lang="en-US" sz="3600" dirty="0">
                <a:solidFill>
                  <a:srgbClr val="0C0C0C"/>
                </a:solidFill>
              </a:rPr>
            </a:br>
            <a:r>
              <a:rPr lang="en-US" sz="3600" dirty="0">
                <a:solidFill>
                  <a:srgbClr val="0C0C0C"/>
                </a:solidFill>
              </a:rPr>
              <a:t>Every 3 days an Athlete will die from SCA</a:t>
            </a:r>
            <a:br>
              <a:rPr lang="en-US" sz="3600" dirty="0">
                <a:solidFill>
                  <a:srgbClr val="0C0C0C"/>
                </a:solidFill>
              </a:rPr>
            </a:br>
            <a:br>
              <a:rPr lang="en-US" sz="3600" dirty="0">
                <a:solidFill>
                  <a:srgbClr val="0C0C0C"/>
                </a:solidFill>
              </a:rPr>
            </a:br>
            <a:r>
              <a:rPr lang="en-US" sz="3600" dirty="0">
                <a:solidFill>
                  <a:srgbClr val="0C0C0C"/>
                </a:solidFill>
              </a:rPr>
              <a:t>1/3 of SCA deaths will not find cause</a:t>
            </a:r>
            <a:br>
              <a:rPr lang="en-US" sz="3600" dirty="0">
                <a:solidFill>
                  <a:srgbClr val="0C0C0C"/>
                </a:solidFill>
              </a:rPr>
            </a:br>
            <a:endParaRPr sz="3600" dirty="0">
              <a:solidFill>
                <a:srgbClr val="0C0C0C"/>
              </a:solidFill>
            </a:endParaRPr>
          </a:p>
        </p:txBody>
      </p:sp>
    </p:spTree>
    <p:extLst>
      <p:ext uri="{BB962C8B-B14F-4D97-AF65-F5344CB8AC3E}">
        <p14:creationId xmlns:p14="http://schemas.microsoft.com/office/powerpoint/2010/main" val="1620750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F369E-92D8-43CC-842E-C579F56FC4BE}"/>
              </a:ext>
            </a:extLst>
          </p:cNvPr>
          <p:cNvSpPr>
            <a:spLocks noGrp="1"/>
          </p:cNvSpPr>
          <p:nvPr>
            <p:ph type="title"/>
          </p:nvPr>
        </p:nvSpPr>
        <p:spPr/>
        <p:txBody>
          <a:bodyPr/>
          <a:lstStyle/>
          <a:p>
            <a:endParaRPr lang="en-US" dirty="0"/>
          </a:p>
        </p:txBody>
      </p:sp>
      <p:pic>
        <p:nvPicPr>
          <p:cNvPr id="5" name="Online Media 4" title="Coach speaks about SCA">
            <a:hlinkClick r:id="" action="ppaction://media"/>
            <a:extLst>
              <a:ext uri="{FF2B5EF4-FFF2-40B4-BE49-F238E27FC236}">
                <a16:creationId xmlns:a16="http://schemas.microsoft.com/office/drawing/2014/main" id="{338C75C7-B757-4F7C-8AAA-D1E863C2563E}"/>
              </a:ext>
            </a:extLst>
          </p:cNvPr>
          <p:cNvPicPr>
            <a:picLocks noGrp="1" noRot="1" noChangeAspect="1"/>
          </p:cNvPicPr>
          <p:nvPr>
            <p:ph idx="1"/>
            <a:videoFile r:link="rId1"/>
          </p:nvPr>
        </p:nvPicPr>
        <p:blipFill>
          <a:blip r:embed="rId3"/>
          <a:stretch>
            <a:fillRect/>
          </a:stretch>
        </p:blipFill>
        <p:spPr>
          <a:xfrm>
            <a:off x="2743200" y="1371600"/>
            <a:ext cx="6462712" cy="3651250"/>
          </a:xfrm>
          <a:prstGeom prst="rect">
            <a:avLst/>
          </a:prstGeom>
        </p:spPr>
      </p:pic>
      <p:sp>
        <p:nvSpPr>
          <p:cNvPr id="4" name="Footer Placeholder 3">
            <a:extLst>
              <a:ext uri="{FF2B5EF4-FFF2-40B4-BE49-F238E27FC236}">
                <a16:creationId xmlns:a16="http://schemas.microsoft.com/office/drawing/2014/main" id="{78D84E4D-B875-47DC-A552-F62BF6A2F0B4}"/>
              </a:ext>
            </a:extLst>
          </p:cNvPr>
          <p:cNvSpPr>
            <a:spLocks noGrp="1"/>
          </p:cNvSpPr>
          <p:nvPr>
            <p:ph type="ftr" sz="quarter" idx="11"/>
          </p:nvPr>
        </p:nvSpPr>
        <p:spPr>
          <a:xfrm>
            <a:off x="4216400" y="6261137"/>
            <a:ext cx="5667375" cy="457200"/>
          </a:xfrm>
        </p:spPr>
        <p:txBody>
          <a:bodyPr/>
          <a:lstStyle/>
          <a:p>
            <a:r>
              <a:rPr lang="en-US" sz="2000" b="1" dirty="0">
                <a:solidFill>
                  <a:srgbClr val="FF0000"/>
                </a:solidFill>
              </a:rPr>
              <a:t>SUBSCRIBE ON YOUTUBE</a:t>
            </a:r>
          </a:p>
        </p:txBody>
      </p:sp>
    </p:spTree>
    <p:extLst>
      <p:ext uri="{BB962C8B-B14F-4D97-AF65-F5344CB8AC3E}">
        <p14:creationId xmlns:p14="http://schemas.microsoft.com/office/powerpoint/2010/main" val="3407220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545DD-1FCC-4B70-8012-762CD613CF44}"/>
              </a:ext>
            </a:extLst>
          </p:cNvPr>
          <p:cNvSpPr>
            <a:spLocks noGrp="1"/>
          </p:cNvSpPr>
          <p:nvPr>
            <p:ph type="title"/>
          </p:nvPr>
        </p:nvSpPr>
        <p:spPr/>
        <p:txBody>
          <a:bodyPr/>
          <a:lstStyle/>
          <a:p>
            <a:endParaRPr lang="en-US" dirty="0"/>
          </a:p>
        </p:txBody>
      </p:sp>
      <p:pic>
        <p:nvPicPr>
          <p:cNvPr id="5" name="Online Media 4" title="SCA in PE class">
            <a:hlinkClick r:id="" action="ppaction://media"/>
            <a:extLst>
              <a:ext uri="{FF2B5EF4-FFF2-40B4-BE49-F238E27FC236}">
                <a16:creationId xmlns:a16="http://schemas.microsoft.com/office/drawing/2014/main" id="{3D4D16F9-7DEF-4E06-9B8E-F7D5C85923AA}"/>
              </a:ext>
            </a:extLst>
          </p:cNvPr>
          <p:cNvPicPr>
            <a:picLocks noGrp="1" noRot="1" noChangeAspect="1"/>
          </p:cNvPicPr>
          <p:nvPr>
            <p:ph idx="1"/>
            <a:videoFile r:link="rId1"/>
          </p:nvPr>
        </p:nvPicPr>
        <p:blipFill>
          <a:blip r:embed="rId3"/>
          <a:stretch>
            <a:fillRect/>
          </a:stretch>
        </p:blipFill>
        <p:spPr>
          <a:xfrm>
            <a:off x="2864644" y="1371600"/>
            <a:ext cx="6462712" cy="3651250"/>
          </a:xfrm>
          <a:prstGeom prst="rect">
            <a:avLst/>
          </a:prstGeom>
        </p:spPr>
      </p:pic>
      <p:sp>
        <p:nvSpPr>
          <p:cNvPr id="4" name="Footer Placeholder 3">
            <a:extLst>
              <a:ext uri="{FF2B5EF4-FFF2-40B4-BE49-F238E27FC236}">
                <a16:creationId xmlns:a16="http://schemas.microsoft.com/office/drawing/2014/main" id="{71A656D9-7FB2-43B4-8B84-0B5578BAE4BC}"/>
              </a:ext>
            </a:extLst>
          </p:cNvPr>
          <p:cNvSpPr>
            <a:spLocks noGrp="1"/>
          </p:cNvSpPr>
          <p:nvPr>
            <p:ph type="ftr" sz="quarter" idx="11"/>
          </p:nvPr>
        </p:nvSpPr>
        <p:spPr>
          <a:xfrm>
            <a:off x="4216400" y="6187180"/>
            <a:ext cx="5667375" cy="457200"/>
          </a:xfrm>
        </p:spPr>
        <p:txBody>
          <a:bodyPr/>
          <a:lstStyle/>
          <a:p>
            <a:r>
              <a:rPr lang="en-US" sz="2000" b="1" dirty="0">
                <a:solidFill>
                  <a:srgbClr val="FF0000"/>
                </a:solidFill>
              </a:rPr>
              <a:t>SUBSCRIBE ON YOUTUBE</a:t>
            </a:r>
          </a:p>
        </p:txBody>
      </p:sp>
    </p:spTree>
    <p:extLst>
      <p:ext uri="{BB962C8B-B14F-4D97-AF65-F5344CB8AC3E}">
        <p14:creationId xmlns:p14="http://schemas.microsoft.com/office/powerpoint/2010/main" val="3024155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Diagram&#10;&#10;Description automatically generated">
            <a:extLst>
              <a:ext uri="{FF2B5EF4-FFF2-40B4-BE49-F238E27FC236}">
                <a16:creationId xmlns:a16="http://schemas.microsoft.com/office/drawing/2014/main" id="{B9D6ABDF-0EED-44DC-AA40-E62F6D34C3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7681" y="206571"/>
            <a:ext cx="8495001" cy="5508429"/>
          </a:xfrm>
          <a:prstGeom prst="rect">
            <a:avLst/>
          </a:prstGeom>
        </p:spPr>
      </p:pic>
      <p:sp>
        <p:nvSpPr>
          <p:cNvPr id="4" name="Footer Placeholder 3">
            <a:extLst>
              <a:ext uri="{FF2B5EF4-FFF2-40B4-BE49-F238E27FC236}">
                <a16:creationId xmlns:a16="http://schemas.microsoft.com/office/drawing/2014/main" id="{CC62F8A3-A4EF-435D-B45B-6831E1738193}"/>
              </a:ext>
            </a:extLst>
          </p:cNvPr>
          <p:cNvSpPr>
            <a:spLocks noGrp="1"/>
          </p:cNvSpPr>
          <p:nvPr>
            <p:ph type="ftr" sz="quarter" idx="11"/>
          </p:nvPr>
        </p:nvSpPr>
        <p:spPr>
          <a:xfrm>
            <a:off x="858742" y="6170490"/>
            <a:ext cx="3721209" cy="457200"/>
          </a:xfrm>
        </p:spPr>
        <p:txBody>
          <a:bodyPr vert="horz" lIns="109728" tIns="109728" rIns="109728" bIns="91440" rtlCol="0" anchor="ctr">
            <a:normAutofit/>
          </a:bodyPr>
          <a:lstStyle/>
          <a:p>
            <a:pPr>
              <a:lnSpc>
                <a:spcPct val="90000"/>
              </a:lnSpc>
              <a:spcAft>
                <a:spcPts val="600"/>
              </a:spcAft>
            </a:pPr>
            <a:r>
              <a:rPr lang="en-US" sz="900" kern="1200" spc="150" baseline="0" dirty="0">
                <a:solidFill>
                  <a:schemeClr val="tx1">
                    <a:lumMod val="75000"/>
                    <a:lumOff val="25000"/>
                  </a:schemeClr>
                </a:solidFill>
                <a:latin typeface="+mj-lt"/>
                <a:ea typeface="+mn-ea"/>
                <a:cs typeface="+mn-cs"/>
              </a:rPr>
              <a:t>Damani Gibson Foundation        Doitfordamani.com</a:t>
            </a:r>
          </a:p>
        </p:txBody>
      </p:sp>
    </p:spTree>
    <p:extLst>
      <p:ext uri="{BB962C8B-B14F-4D97-AF65-F5344CB8AC3E}">
        <p14:creationId xmlns:p14="http://schemas.microsoft.com/office/powerpoint/2010/main" val="17899222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8CBE1-B56E-40EB-894A-F01B1FFDF494}"/>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00B3E991-1C91-43CB-913C-8668E9777FC6}"/>
              </a:ext>
            </a:extLst>
          </p:cNvPr>
          <p:cNvSpPr>
            <a:spLocks noGrp="1"/>
          </p:cNvSpPr>
          <p:nvPr>
            <p:ph type="subTitle" idx="1"/>
          </p:nvPr>
        </p:nvSpPr>
        <p:spPr>
          <a:xfrm>
            <a:off x="-71120" y="3602038"/>
            <a:ext cx="10739120" cy="1655762"/>
          </a:xfrm>
        </p:spPr>
        <p:txBody>
          <a:bodyPr/>
          <a:lstStyle/>
          <a:p>
            <a:endParaRPr lang="en-US" dirty="0"/>
          </a:p>
        </p:txBody>
      </p:sp>
      <p:pic>
        <p:nvPicPr>
          <p:cNvPr id="5" name="Picture 4" descr="A close up of a newspaper&#10;&#10;Description automatically generated">
            <a:extLst>
              <a:ext uri="{FF2B5EF4-FFF2-40B4-BE49-F238E27FC236}">
                <a16:creationId xmlns:a16="http://schemas.microsoft.com/office/drawing/2014/main" id="{65E2AF61-9876-417E-850F-4200E96881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130295" cy="6776720"/>
          </a:xfrm>
          <a:prstGeom prst="rect">
            <a:avLst/>
          </a:prstGeom>
        </p:spPr>
      </p:pic>
      <p:pic>
        <p:nvPicPr>
          <p:cNvPr id="7" name="Picture 6" descr="A screenshot of a newspaper&#10;&#10;Description automatically generated">
            <a:extLst>
              <a:ext uri="{FF2B5EF4-FFF2-40B4-BE49-F238E27FC236}">
                <a16:creationId xmlns:a16="http://schemas.microsoft.com/office/drawing/2014/main" id="{6D2F7080-71DF-443F-8FD8-BB4A77EA08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0295" y="0"/>
            <a:ext cx="9061705" cy="6776719"/>
          </a:xfrm>
          <a:prstGeom prst="rect">
            <a:avLst/>
          </a:prstGeom>
        </p:spPr>
      </p:pic>
      <mc:AlternateContent xmlns:mc="http://schemas.openxmlformats.org/markup-compatibility/2006">
        <mc:Choice xmlns:p14="http://schemas.microsoft.com/office/powerpoint/2010/main" Requires="p14">
          <p:contentPart p14:bwMode="auto" r:id="rId4">
            <p14:nvContentPartPr>
              <p14:cNvPr id="8" name="Ink 7">
                <a:extLst>
                  <a:ext uri="{FF2B5EF4-FFF2-40B4-BE49-F238E27FC236}">
                    <a16:creationId xmlns:a16="http://schemas.microsoft.com/office/drawing/2014/main" id="{967C5874-2770-4E91-9C14-4C3E50377340}"/>
                  </a:ext>
                </a:extLst>
              </p14:cNvPr>
              <p14:cNvContentPartPr/>
              <p14:nvPr/>
            </p14:nvContentPartPr>
            <p14:xfrm>
              <a:off x="6959280" y="1815920"/>
              <a:ext cx="118080" cy="33480"/>
            </p14:xfrm>
          </p:contentPart>
        </mc:Choice>
        <mc:Fallback>
          <p:pic>
            <p:nvPicPr>
              <p:cNvPr id="8" name="Ink 7">
                <a:extLst>
                  <a:ext uri="{FF2B5EF4-FFF2-40B4-BE49-F238E27FC236}">
                    <a16:creationId xmlns:a16="http://schemas.microsoft.com/office/drawing/2014/main" id="{967C5874-2770-4E91-9C14-4C3E50377340}"/>
                  </a:ext>
                </a:extLst>
              </p:cNvPr>
              <p:cNvPicPr/>
              <p:nvPr/>
            </p:nvPicPr>
            <p:blipFill>
              <a:blip r:embed="rId5"/>
              <a:stretch>
                <a:fillRect/>
              </a:stretch>
            </p:blipFill>
            <p:spPr>
              <a:xfrm>
                <a:off x="6905280" y="1706746"/>
                <a:ext cx="225720" cy="251464"/>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9" name="Ink 8">
                <a:extLst>
                  <a:ext uri="{FF2B5EF4-FFF2-40B4-BE49-F238E27FC236}">
                    <a16:creationId xmlns:a16="http://schemas.microsoft.com/office/drawing/2014/main" id="{2E2AB0E7-6B1B-4331-9994-CF2D2A245BB8}"/>
                  </a:ext>
                </a:extLst>
              </p14:cNvPr>
              <p14:cNvContentPartPr/>
              <p14:nvPr/>
            </p14:nvContentPartPr>
            <p14:xfrm>
              <a:off x="6121560" y="1570220"/>
              <a:ext cx="837720" cy="116280"/>
            </p14:xfrm>
          </p:contentPart>
        </mc:Choice>
        <mc:Fallback>
          <p:pic>
            <p:nvPicPr>
              <p:cNvPr id="9" name="Ink 8">
                <a:extLst>
                  <a:ext uri="{FF2B5EF4-FFF2-40B4-BE49-F238E27FC236}">
                    <a16:creationId xmlns:a16="http://schemas.microsoft.com/office/drawing/2014/main" id="{2E2AB0E7-6B1B-4331-9994-CF2D2A245BB8}"/>
                  </a:ext>
                </a:extLst>
              </p:cNvPr>
              <p:cNvPicPr/>
              <p:nvPr/>
            </p:nvPicPr>
            <p:blipFill>
              <a:blip r:embed="rId7"/>
              <a:stretch>
                <a:fillRect/>
              </a:stretch>
            </p:blipFill>
            <p:spPr>
              <a:xfrm>
                <a:off x="6067583" y="1462220"/>
                <a:ext cx="945314" cy="33192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0" name="Ink 9">
                <a:extLst>
                  <a:ext uri="{FF2B5EF4-FFF2-40B4-BE49-F238E27FC236}">
                    <a16:creationId xmlns:a16="http://schemas.microsoft.com/office/drawing/2014/main" id="{B9E30D09-9F12-4937-892D-4F9C6EC09FF4}"/>
                  </a:ext>
                </a:extLst>
              </p14:cNvPr>
              <p14:cNvContentPartPr/>
              <p14:nvPr/>
            </p14:nvContentPartPr>
            <p14:xfrm>
              <a:off x="5689875" y="1762460"/>
              <a:ext cx="1493280" cy="30600"/>
            </p14:xfrm>
          </p:contentPart>
        </mc:Choice>
        <mc:Fallback>
          <p:pic>
            <p:nvPicPr>
              <p:cNvPr id="10" name="Ink 9">
                <a:extLst>
                  <a:ext uri="{FF2B5EF4-FFF2-40B4-BE49-F238E27FC236}">
                    <a16:creationId xmlns:a16="http://schemas.microsoft.com/office/drawing/2014/main" id="{B9E30D09-9F12-4937-892D-4F9C6EC09FF4}"/>
                  </a:ext>
                </a:extLst>
              </p:cNvPr>
              <p:cNvPicPr/>
              <p:nvPr/>
            </p:nvPicPr>
            <p:blipFill>
              <a:blip r:embed="rId9"/>
              <a:stretch>
                <a:fillRect/>
              </a:stretch>
            </p:blipFill>
            <p:spPr>
              <a:xfrm>
                <a:off x="5635875" y="1654460"/>
                <a:ext cx="1600920" cy="24624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1" name="Ink 10">
                <a:extLst>
                  <a:ext uri="{FF2B5EF4-FFF2-40B4-BE49-F238E27FC236}">
                    <a16:creationId xmlns:a16="http://schemas.microsoft.com/office/drawing/2014/main" id="{476F1BE0-A56A-40B9-A8F3-E74F34C48497}"/>
                  </a:ext>
                </a:extLst>
              </p14:cNvPr>
              <p14:cNvContentPartPr/>
              <p14:nvPr/>
            </p14:nvContentPartPr>
            <p14:xfrm>
              <a:off x="5587555" y="1950006"/>
              <a:ext cx="1506240" cy="78480"/>
            </p14:xfrm>
          </p:contentPart>
        </mc:Choice>
        <mc:Fallback>
          <p:pic>
            <p:nvPicPr>
              <p:cNvPr id="11" name="Ink 10">
                <a:extLst>
                  <a:ext uri="{FF2B5EF4-FFF2-40B4-BE49-F238E27FC236}">
                    <a16:creationId xmlns:a16="http://schemas.microsoft.com/office/drawing/2014/main" id="{476F1BE0-A56A-40B9-A8F3-E74F34C48497}"/>
                  </a:ext>
                </a:extLst>
              </p:cNvPr>
              <p:cNvPicPr/>
              <p:nvPr/>
            </p:nvPicPr>
            <p:blipFill>
              <a:blip r:embed="rId11"/>
              <a:stretch>
                <a:fillRect/>
              </a:stretch>
            </p:blipFill>
            <p:spPr>
              <a:xfrm>
                <a:off x="5533555" y="1842006"/>
                <a:ext cx="1613880" cy="29412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2" name="Ink 11">
                <a:extLst>
                  <a:ext uri="{FF2B5EF4-FFF2-40B4-BE49-F238E27FC236}">
                    <a16:creationId xmlns:a16="http://schemas.microsoft.com/office/drawing/2014/main" id="{4183AB4C-B9E8-46EC-882D-DFABF750E57B}"/>
                  </a:ext>
                </a:extLst>
              </p14:cNvPr>
              <p14:cNvContentPartPr/>
              <p14:nvPr/>
            </p14:nvContentPartPr>
            <p14:xfrm>
              <a:off x="6527595" y="2381814"/>
              <a:ext cx="1077120" cy="143640"/>
            </p14:xfrm>
          </p:contentPart>
        </mc:Choice>
        <mc:Fallback>
          <p:pic>
            <p:nvPicPr>
              <p:cNvPr id="12" name="Ink 11">
                <a:extLst>
                  <a:ext uri="{FF2B5EF4-FFF2-40B4-BE49-F238E27FC236}">
                    <a16:creationId xmlns:a16="http://schemas.microsoft.com/office/drawing/2014/main" id="{4183AB4C-B9E8-46EC-882D-DFABF750E57B}"/>
                  </a:ext>
                </a:extLst>
              </p:cNvPr>
              <p:cNvPicPr/>
              <p:nvPr/>
            </p:nvPicPr>
            <p:blipFill>
              <a:blip r:embed="rId13"/>
              <a:stretch>
                <a:fillRect/>
              </a:stretch>
            </p:blipFill>
            <p:spPr>
              <a:xfrm>
                <a:off x="6473595" y="2273814"/>
                <a:ext cx="1184760" cy="35928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3" name="Ink 12">
                <a:extLst>
                  <a:ext uri="{FF2B5EF4-FFF2-40B4-BE49-F238E27FC236}">
                    <a16:creationId xmlns:a16="http://schemas.microsoft.com/office/drawing/2014/main" id="{4BD13C26-036D-43E3-A35E-53F553CBBEA7}"/>
                  </a:ext>
                </a:extLst>
              </p14:cNvPr>
              <p14:cNvContentPartPr/>
              <p14:nvPr/>
            </p14:nvContentPartPr>
            <p14:xfrm>
              <a:off x="5638905" y="2445239"/>
              <a:ext cx="1349280" cy="107280"/>
            </p14:xfrm>
          </p:contentPart>
        </mc:Choice>
        <mc:Fallback>
          <p:pic>
            <p:nvPicPr>
              <p:cNvPr id="13" name="Ink 12">
                <a:extLst>
                  <a:ext uri="{FF2B5EF4-FFF2-40B4-BE49-F238E27FC236}">
                    <a16:creationId xmlns:a16="http://schemas.microsoft.com/office/drawing/2014/main" id="{4BD13C26-036D-43E3-A35E-53F553CBBEA7}"/>
                  </a:ext>
                </a:extLst>
              </p:cNvPr>
              <p:cNvPicPr/>
              <p:nvPr/>
            </p:nvPicPr>
            <p:blipFill>
              <a:blip r:embed="rId15"/>
              <a:stretch>
                <a:fillRect/>
              </a:stretch>
            </p:blipFill>
            <p:spPr>
              <a:xfrm>
                <a:off x="5584905" y="2337239"/>
                <a:ext cx="1456920" cy="32292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4" name="Ink 13">
                <a:extLst>
                  <a:ext uri="{FF2B5EF4-FFF2-40B4-BE49-F238E27FC236}">
                    <a16:creationId xmlns:a16="http://schemas.microsoft.com/office/drawing/2014/main" id="{54C57C88-20E4-4679-92C3-401419AB9016}"/>
                  </a:ext>
                </a:extLst>
              </p14:cNvPr>
              <p14:cNvContentPartPr/>
              <p14:nvPr/>
            </p14:nvContentPartPr>
            <p14:xfrm>
              <a:off x="6257595" y="2638260"/>
              <a:ext cx="1347120" cy="19800"/>
            </p14:xfrm>
          </p:contentPart>
        </mc:Choice>
        <mc:Fallback>
          <p:pic>
            <p:nvPicPr>
              <p:cNvPr id="14" name="Ink 13">
                <a:extLst>
                  <a:ext uri="{FF2B5EF4-FFF2-40B4-BE49-F238E27FC236}">
                    <a16:creationId xmlns:a16="http://schemas.microsoft.com/office/drawing/2014/main" id="{54C57C88-20E4-4679-92C3-401419AB9016}"/>
                  </a:ext>
                </a:extLst>
              </p:cNvPr>
              <p:cNvPicPr/>
              <p:nvPr/>
            </p:nvPicPr>
            <p:blipFill>
              <a:blip r:embed="rId17"/>
              <a:stretch>
                <a:fillRect/>
              </a:stretch>
            </p:blipFill>
            <p:spPr>
              <a:xfrm>
                <a:off x="6203609" y="2530260"/>
                <a:ext cx="1454731" cy="23544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5" name="Ink 14">
                <a:extLst>
                  <a:ext uri="{FF2B5EF4-FFF2-40B4-BE49-F238E27FC236}">
                    <a16:creationId xmlns:a16="http://schemas.microsoft.com/office/drawing/2014/main" id="{15DF76D1-B685-44B0-81A7-69DBB977F65C}"/>
                  </a:ext>
                </a:extLst>
              </p14:cNvPr>
              <p14:cNvContentPartPr/>
              <p14:nvPr/>
            </p14:nvContentPartPr>
            <p14:xfrm>
              <a:off x="7610115" y="2656980"/>
              <a:ext cx="360" cy="360"/>
            </p14:xfrm>
          </p:contentPart>
        </mc:Choice>
        <mc:Fallback>
          <p:pic>
            <p:nvPicPr>
              <p:cNvPr id="15" name="Ink 14">
                <a:extLst>
                  <a:ext uri="{FF2B5EF4-FFF2-40B4-BE49-F238E27FC236}">
                    <a16:creationId xmlns:a16="http://schemas.microsoft.com/office/drawing/2014/main" id="{15DF76D1-B685-44B0-81A7-69DBB977F65C}"/>
                  </a:ext>
                </a:extLst>
              </p:cNvPr>
              <p:cNvPicPr/>
              <p:nvPr/>
            </p:nvPicPr>
            <p:blipFill>
              <a:blip r:embed="rId19"/>
              <a:stretch>
                <a:fillRect/>
              </a:stretch>
            </p:blipFill>
            <p:spPr>
              <a:xfrm>
                <a:off x="7556115" y="2548980"/>
                <a:ext cx="10800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6" name="Ink 15">
                <a:extLst>
                  <a:ext uri="{FF2B5EF4-FFF2-40B4-BE49-F238E27FC236}">
                    <a16:creationId xmlns:a16="http://schemas.microsoft.com/office/drawing/2014/main" id="{7BD192BD-49CB-4DC5-A072-B4AC8C16BC0C}"/>
                  </a:ext>
                </a:extLst>
              </p14:cNvPr>
              <p14:cNvContentPartPr/>
              <p14:nvPr/>
            </p14:nvContentPartPr>
            <p14:xfrm>
              <a:off x="5633060" y="2740861"/>
              <a:ext cx="1597680" cy="41040"/>
            </p14:xfrm>
          </p:contentPart>
        </mc:Choice>
        <mc:Fallback>
          <p:pic>
            <p:nvPicPr>
              <p:cNvPr id="16" name="Ink 15">
                <a:extLst>
                  <a:ext uri="{FF2B5EF4-FFF2-40B4-BE49-F238E27FC236}">
                    <a16:creationId xmlns:a16="http://schemas.microsoft.com/office/drawing/2014/main" id="{7BD192BD-49CB-4DC5-A072-B4AC8C16BC0C}"/>
                  </a:ext>
                </a:extLst>
              </p:cNvPr>
              <p:cNvPicPr/>
              <p:nvPr/>
            </p:nvPicPr>
            <p:blipFill>
              <a:blip r:embed="rId21"/>
              <a:stretch>
                <a:fillRect/>
              </a:stretch>
            </p:blipFill>
            <p:spPr>
              <a:xfrm>
                <a:off x="5579072" y="2632861"/>
                <a:ext cx="1705296" cy="25668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17" name="Ink 16">
                <a:extLst>
                  <a:ext uri="{FF2B5EF4-FFF2-40B4-BE49-F238E27FC236}">
                    <a16:creationId xmlns:a16="http://schemas.microsoft.com/office/drawing/2014/main" id="{E460E46E-BAE7-4A18-B610-D7652F00DF46}"/>
                  </a:ext>
                </a:extLst>
              </p14:cNvPr>
              <p14:cNvContentPartPr/>
              <p14:nvPr/>
            </p14:nvContentPartPr>
            <p14:xfrm>
              <a:off x="3500535" y="4984528"/>
              <a:ext cx="1721880" cy="95760"/>
            </p14:xfrm>
          </p:contentPart>
        </mc:Choice>
        <mc:Fallback>
          <p:pic>
            <p:nvPicPr>
              <p:cNvPr id="17" name="Ink 16">
                <a:extLst>
                  <a:ext uri="{FF2B5EF4-FFF2-40B4-BE49-F238E27FC236}">
                    <a16:creationId xmlns:a16="http://schemas.microsoft.com/office/drawing/2014/main" id="{E460E46E-BAE7-4A18-B610-D7652F00DF46}"/>
                  </a:ext>
                </a:extLst>
              </p:cNvPr>
              <p:cNvPicPr/>
              <p:nvPr/>
            </p:nvPicPr>
            <p:blipFill>
              <a:blip r:embed="rId23"/>
              <a:stretch>
                <a:fillRect/>
              </a:stretch>
            </p:blipFill>
            <p:spPr>
              <a:xfrm>
                <a:off x="3446535" y="4876120"/>
                <a:ext cx="1829520" cy="312214"/>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18" name="Ink 17">
                <a:extLst>
                  <a:ext uri="{FF2B5EF4-FFF2-40B4-BE49-F238E27FC236}">
                    <a16:creationId xmlns:a16="http://schemas.microsoft.com/office/drawing/2014/main" id="{AA932AF9-E997-41B5-A386-6F7020C12927}"/>
                  </a:ext>
                </a:extLst>
              </p14:cNvPr>
              <p14:cNvContentPartPr/>
              <p14:nvPr/>
            </p14:nvContentPartPr>
            <p14:xfrm>
              <a:off x="3573435" y="5217210"/>
              <a:ext cx="1614960" cy="69120"/>
            </p14:xfrm>
          </p:contentPart>
        </mc:Choice>
        <mc:Fallback>
          <p:pic>
            <p:nvPicPr>
              <p:cNvPr id="18" name="Ink 17">
                <a:extLst>
                  <a:ext uri="{FF2B5EF4-FFF2-40B4-BE49-F238E27FC236}">
                    <a16:creationId xmlns:a16="http://schemas.microsoft.com/office/drawing/2014/main" id="{AA932AF9-E997-41B5-A386-6F7020C12927}"/>
                  </a:ext>
                </a:extLst>
              </p:cNvPr>
              <p:cNvPicPr/>
              <p:nvPr/>
            </p:nvPicPr>
            <p:blipFill>
              <a:blip r:embed="rId25"/>
              <a:stretch>
                <a:fillRect/>
              </a:stretch>
            </p:blipFill>
            <p:spPr>
              <a:xfrm>
                <a:off x="3519423" y="5109210"/>
                <a:ext cx="1722624" cy="28476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19" name="Ink 18">
                <a:extLst>
                  <a:ext uri="{FF2B5EF4-FFF2-40B4-BE49-F238E27FC236}">
                    <a16:creationId xmlns:a16="http://schemas.microsoft.com/office/drawing/2014/main" id="{83C5077F-0E80-4E6E-94AA-C7ED31C634FC}"/>
                  </a:ext>
                </a:extLst>
              </p14:cNvPr>
              <p14:cNvContentPartPr/>
              <p14:nvPr/>
            </p14:nvContentPartPr>
            <p14:xfrm>
              <a:off x="3573435" y="5404812"/>
              <a:ext cx="1576080" cy="46800"/>
            </p14:xfrm>
          </p:contentPart>
        </mc:Choice>
        <mc:Fallback>
          <p:pic>
            <p:nvPicPr>
              <p:cNvPr id="19" name="Ink 18">
                <a:extLst>
                  <a:ext uri="{FF2B5EF4-FFF2-40B4-BE49-F238E27FC236}">
                    <a16:creationId xmlns:a16="http://schemas.microsoft.com/office/drawing/2014/main" id="{83C5077F-0E80-4E6E-94AA-C7ED31C634FC}"/>
                  </a:ext>
                </a:extLst>
              </p:cNvPr>
              <p:cNvPicPr/>
              <p:nvPr/>
            </p:nvPicPr>
            <p:blipFill>
              <a:blip r:embed="rId27"/>
              <a:stretch>
                <a:fillRect/>
              </a:stretch>
            </p:blipFill>
            <p:spPr>
              <a:xfrm>
                <a:off x="3519435" y="5296812"/>
                <a:ext cx="1683720" cy="26244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20" name="Ink 19">
                <a:extLst>
                  <a:ext uri="{FF2B5EF4-FFF2-40B4-BE49-F238E27FC236}">
                    <a16:creationId xmlns:a16="http://schemas.microsoft.com/office/drawing/2014/main" id="{578A8F16-0B13-4CAB-8FBF-3307C5B46865}"/>
                  </a:ext>
                </a:extLst>
              </p14:cNvPr>
              <p14:cNvContentPartPr/>
              <p14:nvPr/>
            </p14:nvContentPartPr>
            <p14:xfrm>
              <a:off x="3809415" y="5494185"/>
              <a:ext cx="1143000" cy="87120"/>
            </p14:xfrm>
          </p:contentPart>
        </mc:Choice>
        <mc:Fallback>
          <p:pic>
            <p:nvPicPr>
              <p:cNvPr id="20" name="Ink 19">
                <a:extLst>
                  <a:ext uri="{FF2B5EF4-FFF2-40B4-BE49-F238E27FC236}">
                    <a16:creationId xmlns:a16="http://schemas.microsoft.com/office/drawing/2014/main" id="{578A8F16-0B13-4CAB-8FBF-3307C5B46865}"/>
                  </a:ext>
                </a:extLst>
              </p:cNvPr>
              <p:cNvPicPr/>
              <p:nvPr/>
            </p:nvPicPr>
            <p:blipFill>
              <a:blip r:embed="rId29"/>
              <a:stretch>
                <a:fillRect/>
              </a:stretch>
            </p:blipFill>
            <p:spPr>
              <a:xfrm>
                <a:off x="3755415" y="5386185"/>
                <a:ext cx="1250640" cy="30276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21" name="Ink 20">
                <a:extLst>
                  <a:ext uri="{FF2B5EF4-FFF2-40B4-BE49-F238E27FC236}">
                    <a16:creationId xmlns:a16="http://schemas.microsoft.com/office/drawing/2014/main" id="{24F5BA84-A6A4-40D4-B006-310E25CFDCAB}"/>
                  </a:ext>
                </a:extLst>
              </p14:cNvPr>
              <p14:cNvContentPartPr/>
              <p14:nvPr/>
            </p14:nvContentPartPr>
            <p14:xfrm>
              <a:off x="5297555" y="4984759"/>
              <a:ext cx="45360" cy="360"/>
            </p14:xfrm>
          </p:contentPart>
        </mc:Choice>
        <mc:Fallback>
          <p:pic>
            <p:nvPicPr>
              <p:cNvPr id="21" name="Ink 20">
                <a:extLst>
                  <a:ext uri="{FF2B5EF4-FFF2-40B4-BE49-F238E27FC236}">
                    <a16:creationId xmlns:a16="http://schemas.microsoft.com/office/drawing/2014/main" id="{24F5BA84-A6A4-40D4-B006-310E25CFDCAB}"/>
                  </a:ext>
                </a:extLst>
              </p:cNvPr>
              <p:cNvPicPr/>
              <p:nvPr/>
            </p:nvPicPr>
            <p:blipFill>
              <a:blip r:embed="rId31"/>
              <a:stretch>
                <a:fillRect/>
              </a:stretch>
            </p:blipFill>
            <p:spPr>
              <a:xfrm>
                <a:off x="5243555" y="4876759"/>
                <a:ext cx="153000" cy="216000"/>
              </a:xfrm>
              <a:prstGeom prst="rect">
                <a:avLst/>
              </a:prstGeom>
            </p:spPr>
          </p:pic>
        </mc:Fallback>
      </mc:AlternateContent>
    </p:spTree>
    <p:extLst>
      <p:ext uri="{BB962C8B-B14F-4D97-AF65-F5344CB8AC3E}">
        <p14:creationId xmlns:p14="http://schemas.microsoft.com/office/powerpoint/2010/main" val="14796994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oup of people posing for a photo&#10;&#10;Description automatically generated">
            <a:extLst>
              <a:ext uri="{FF2B5EF4-FFF2-40B4-BE49-F238E27FC236}">
                <a16:creationId xmlns:a16="http://schemas.microsoft.com/office/drawing/2014/main" id="{74AB18C2-DECF-4A94-B0C3-1C07ABDBE9CA}"/>
              </a:ext>
            </a:extLst>
          </p:cNvPr>
          <p:cNvPicPr>
            <a:picLocks noChangeAspect="1"/>
          </p:cNvPicPr>
          <p:nvPr/>
        </p:nvPicPr>
        <p:blipFill rotWithShape="1">
          <a:blip r:embed="rId2">
            <a:extLst>
              <a:ext uri="{28A0092B-C50C-407E-A947-70E740481C1C}">
                <a14:useLocalDpi xmlns:a14="http://schemas.microsoft.com/office/drawing/2010/main" val="0"/>
              </a:ext>
            </a:extLst>
          </a:blip>
          <a:srcRect t="22797" r="-3" b="22332"/>
          <a:stretch/>
        </p:blipFill>
        <p:spPr>
          <a:xfrm>
            <a:off x="20" y="10"/>
            <a:ext cx="7215381" cy="2969294"/>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10" name="Picture 9" descr="A group of people holding signs&#10;&#10;Description automatically generated with low confidence">
            <a:extLst>
              <a:ext uri="{FF2B5EF4-FFF2-40B4-BE49-F238E27FC236}">
                <a16:creationId xmlns:a16="http://schemas.microsoft.com/office/drawing/2014/main" id="{1D2CCA76-BA26-4C3F-951C-AD81E4BC0F9E}"/>
              </a:ext>
            </a:extLst>
          </p:cNvPr>
          <p:cNvPicPr>
            <a:picLocks noChangeAspect="1"/>
          </p:cNvPicPr>
          <p:nvPr/>
        </p:nvPicPr>
        <p:blipFill rotWithShape="1">
          <a:blip r:embed="rId3">
            <a:extLst>
              <a:ext uri="{28A0092B-C50C-407E-A947-70E740481C1C}">
                <a14:useLocalDpi xmlns:a14="http://schemas.microsoft.com/office/drawing/2010/main" val="0"/>
              </a:ext>
            </a:extLst>
          </a:blip>
          <a:srcRect t="17706" r="-3" b="6171"/>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6" name="Content Placeholder 5" descr="A group of people posing for a photo&#10;&#10;Description automatically generated with medium confidence">
            <a:extLst>
              <a:ext uri="{FF2B5EF4-FFF2-40B4-BE49-F238E27FC236}">
                <a16:creationId xmlns:a16="http://schemas.microsoft.com/office/drawing/2014/main" id="{F87D7188-6190-4BA0-8AF1-7B7C79B186CB}"/>
              </a:ext>
            </a:extLst>
          </p:cNvPr>
          <p:cNvPicPr>
            <a:picLocks noChangeAspect="1"/>
          </p:cNvPicPr>
          <p:nvPr/>
        </p:nvPicPr>
        <p:blipFill rotWithShape="1">
          <a:blip r:embed="rId4">
            <a:extLst>
              <a:ext uri="{28A0092B-C50C-407E-A947-70E740481C1C}">
                <a14:useLocalDpi xmlns:a14="http://schemas.microsoft.com/office/drawing/2010/main" val="0"/>
              </a:ext>
            </a:extLst>
          </a:blip>
          <a:srcRect t="26930" b="23630"/>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8" name="Picture 7" descr="A group of people in a room&#10;&#10;Description automatically generated with low confidence">
            <a:extLst>
              <a:ext uri="{FF2B5EF4-FFF2-40B4-BE49-F238E27FC236}">
                <a16:creationId xmlns:a16="http://schemas.microsoft.com/office/drawing/2014/main" id="{8065FEE1-6915-4E46-85B6-CB4658EA5639}"/>
              </a:ext>
            </a:extLst>
          </p:cNvPr>
          <p:cNvPicPr>
            <a:picLocks noChangeAspect="1"/>
          </p:cNvPicPr>
          <p:nvPr/>
        </p:nvPicPr>
        <p:blipFill rotWithShape="1">
          <a:blip r:embed="rId5">
            <a:extLst>
              <a:ext uri="{28A0092B-C50C-407E-A947-70E740481C1C}">
                <a14:useLocalDpi xmlns:a14="http://schemas.microsoft.com/office/drawing/2010/main" val="0"/>
              </a:ext>
            </a:extLst>
          </a:blip>
          <a:srcRect t="9723" r="1" b="9724"/>
          <a:stretch/>
        </p:blipFill>
        <p:spPr>
          <a:xfrm>
            <a:off x="1" y="3106464"/>
            <a:ext cx="6209553" cy="3751536"/>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p:spPr>
      </p:pic>
    </p:spTree>
    <p:extLst>
      <p:ext uri="{BB962C8B-B14F-4D97-AF65-F5344CB8AC3E}">
        <p14:creationId xmlns:p14="http://schemas.microsoft.com/office/powerpoint/2010/main" val="33789334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DCA4F-598A-4CDF-ACD1-C09DAB6604F7}"/>
              </a:ext>
            </a:extLst>
          </p:cNvPr>
          <p:cNvSpPr>
            <a:spLocks noGrp="1"/>
          </p:cNvSpPr>
          <p:nvPr>
            <p:ph type="title"/>
          </p:nvPr>
        </p:nvSpPr>
        <p:spPr>
          <a:xfrm>
            <a:off x="60497" y="891492"/>
            <a:ext cx="7098527" cy="3066706"/>
          </a:xfrm>
        </p:spPr>
        <p:txBody>
          <a:bodyPr vert="horz" lIns="109728" tIns="109728" rIns="109728" bIns="91440" rtlCol="0" anchor="b">
            <a:normAutofit fontScale="90000"/>
          </a:bodyPr>
          <a:lstStyle/>
          <a:p>
            <a:pPr>
              <a:lnSpc>
                <a:spcPct val="120000"/>
              </a:lnSpc>
            </a:pPr>
            <a:br>
              <a:rPr lang="en-US" sz="5400" dirty="0">
                <a:solidFill>
                  <a:schemeClr val="tx1">
                    <a:lumMod val="85000"/>
                    <a:lumOff val="15000"/>
                  </a:schemeClr>
                </a:solidFill>
              </a:rPr>
            </a:br>
            <a:r>
              <a:rPr lang="en-US" sz="5400" dirty="0">
                <a:solidFill>
                  <a:schemeClr val="tx1">
                    <a:lumMod val="85000"/>
                    <a:lumOff val="15000"/>
                  </a:schemeClr>
                </a:solidFill>
              </a:rPr>
              <a:t>Doitfordamani.com</a:t>
            </a:r>
            <a:br>
              <a:rPr lang="en-US" sz="5400" dirty="0">
                <a:solidFill>
                  <a:schemeClr val="tx1">
                    <a:lumMod val="85000"/>
                    <a:lumOff val="15000"/>
                  </a:schemeClr>
                </a:solidFill>
              </a:rPr>
            </a:br>
            <a:r>
              <a:rPr lang="en-US" sz="5400" dirty="0">
                <a:solidFill>
                  <a:schemeClr val="tx1">
                    <a:lumMod val="85000"/>
                    <a:lumOff val="15000"/>
                  </a:schemeClr>
                </a:solidFill>
              </a:rPr>
              <a:t>#DoItForDamani</a:t>
            </a:r>
          </a:p>
        </p:txBody>
      </p:sp>
      <p:pic>
        <p:nvPicPr>
          <p:cNvPr id="5" name="Content Placeholder 4" descr="A picture containing grass, soccer, person, sport&#10;&#10;Description automatically generated">
            <a:extLst>
              <a:ext uri="{FF2B5EF4-FFF2-40B4-BE49-F238E27FC236}">
                <a16:creationId xmlns:a16="http://schemas.microsoft.com/office/drawing/2014/main" id="{A9B5D7DC-C7D3-4AE7-A06F-AE0942F87BE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2352"/>
          <a:stretch/>
        </p:blipFill>
        <p:spPr>
          <a:xfrm>
            <a:off x="7910783" y="10"/>
            <a:ext cx="4281217" cy="5867390"/>
          </a:xfrm>
          <a:custGeom>
            <a:avLst/>
            <a:gdLst/>
            <a:ahLst/>
            <a:cxnLst/>
            <a:rect l="l" t="t" r="r" b="b"/>
            <a:pathLst>
              <a:path w="4901771" h="6858000">
                <a:moveTo>
                  <a:pt x="1623023" y="0"/>
                </a:moveTo>
                <a:lnTo>
                  <a:pt x="2716256" y="0"/>
                </a:lnTo>
                <a:lnTo>
                  <a:pt x="3496422" y="0"/>
                </a:lnTo>
                <a:lnTo>
                  <a:pt x="4544484" y="0"/>
                </a:lnTo>
                <a:lnTo>
                  <a:pt x="4710787" y="0"/>
                </a:lnTo>
                <a:lnTo>
                  <a:pt x="4901771" y="0"/>
                </a:lnTo>
                <a:lnTo>
                  <a:pt x="4901771" y="6858000"/>
                </a:lnTo>
                <a:lnTo>
                  <a:pt x="4710787" y="6858000"/>
                </a:lnTo>
                <a:lnTo>
                  <a:pt x="4544484" y="6858000"/>
                </a:lnTo>
                <a:lnTo>
                  <a:pt x="3496422"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pic>
        <p:nvPicPr>
          <p:cNvPr id="23" name="Picture 22" descr="Logo, company name&#10;&#10;Description automatically generated">
            <a:extLst>
              <a:ext uri="{FF2B5EF4-FFF2-40B4-BE49-F238E27FC236}">
                <a16:creationId xmlns:a16="http://schemas.microsoft.com/office/drawing/2014/main" id="{9E1401B6-66BB-4C31-BF8D-C9D6373BD8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53" y="-1956505"/>
            <a:ext cx="6341424" cy="6341424"/>
          </a:xfrm>
          <a:prstGeom prst="rect">
            <a:avLst/>
          </a:prstGeom>
        </p:spPr>
      </p:pic>
    </p:spTree>
    <p:extLst>
      <p:ext uri="{BB962C8B-B14F-4D97-AF65-F5344CB8AC3E}">
        <p14:creationId xmlns:p14="http://schemas.microsoft.com/office/powerpoint/2010/main" val="25000075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posing for a photo&#10;&#10;Description automatically generated">
            <a:extLst>
              <a:ext uri="{FF2B5EF4-FFF2-40B4-BE49-F238E27FC236}">
                <a16:creationId xmlns:a16="http://schemas.microsoft.com/office/drawing/2014/main" id="{354C9F56-58E5-495D-95BA-FC99550068C2}"/>
              </a:ext>
            </a:extLst>
          </p:cNvPr>
          <p:cNvPicPr>
            <a:picLocks noChangeAspect="1"/>
          </p:cNvPicPr>
          <p:nvPr/>
        </p:nvPicPr>
        <p:blipFill rotWithShape="1">
          <a:blip r:embed="rId2">
            <a:extLst>
              <a:ext uri="{28A0092B-C50C-407E-A947-70E740481C1C}">
                <a14:useLocalDpi xmlns:a14="http://schemas.microsoft.com/office/drawing/2010/main" val="0"/>
              </a:ext>
            </a:extLst>
          </a:blip>
          <a:srcRect l="3416" r="10310"/>
          <a:stretch/>
        </p:blipFill>
        <p:spPr>
          <a:xfrm>
            <a:off x="-2" y="10"/>
            <a:ext cx="7995504" cy="6857990"/>
          </a:xfrm>
          <a:prstGeom prst="rect">
            <a:avLst/>
          </a:prstGeom>
        </p:spPr>
      </p:pic>
      <p:pic>
        <p:nvPicPr>
          <p:cNvPr id="8" name="Picture 7" descr="A group of people posing for a photo&#10;&#10;Description automatically generated">
            <a:extLst>
              <a:ext uri="{FF2B5EF4-FFF2-40B4-BE49-F238E27FC236}">
                <a16:creationId xmlns:a16="http://schemas.microsoft.com/office/drawing/2014/main" id="{6EDF6B24-14AF-48A9-B279-AD24C9855B2B}"/>
              </a:ext>
            </a:extLst>
          </p:cNvPr>
          <p:cNvPicPr>
            <a:picLocks noChangeAspect="1"/>
          </p:cNvPicPr>
          <p:nvPr/>
        </p:nvPicPr>
        <p:blipFill rotWithShape="1">
          <a:blip r:embed="rId3">
            <a:extLst>
              <a:ext uri="{28A0092B-C50C-407E-A947-70E740481C1C}">
                <a14:useLocalDpi xmlns:a14="http://schemas.microsoft.com/office/drawing/2010/main" val="0"/>
              </a:ext>
            </a:extLst>
          </a:blip>
          <a:srcRect t="10663" r="1" b="14370"/>
          <a:stretch/>
        </p:blipFill>
        <p:spPr>
          <a:xfrm>
            <a:off x="8188032" y="10"/>
            <a:ext cx="4003968" cy="2228747"/>
          </a:xfrm>
          <a:prstGeom prst="rect">
            <a:avLst/>
          </a:prstGeom>
        </p:spPr>
      </p:pic>
      <p:pic>
        <p:nvPicPr>
          <p:cNvPr id="12" name="Picture 11" descr="A group of people posing for a photo on a field&#10;&#10;Description automatically generated with medium confidence">
            <a:extLst>
              <a:ext uri="{FF2B5EF4-FFF2-40B4-BE49-F238E27FC236}">
                <a16:creationId xmlns:a16="http://schemas.microsoft.com/office/drawing/2014/main" id="{B64B927A-854D-4567-B337-107F9518C578}"/>
              </a:ext>
            </a:extLst>
          </p:cNvPr>
          <p:cNvPicPr>
            <a:picLocks noChangeAspect="1"/>
          </p:cNvPicPr>
          <p:nvPr/>
        </p:nvPicPr>
        <p:blipFill rotWithShape="1">
          <a:blip r:embed="rId4">
            <a:extLst>
              <a:ext uri="{28A0092B-C50C-407E-A947-70E740481C1C}">
                <a14:useLocalDpi xmlns:a14="http://schemas.microsoft.com/office/drawing/2010/main" val="0"/>
              </a:ext>
            </a:extLst>
          </a:blip>
          <a:srcRect t="20718" r="1" b="9857"/>
          <a:stretch/>
        </p:blipFill>
        <p:spPr>
          <a:xfrm>
            <a:off x="8188029" y="2400472"/>
            <a:ext cx="4003969" cy="2057046"/>
          </a:xfrm>
          <a:prstGeom prst="rect">
            <a:avLst/>
          </a:prstGeom>
        </p:spPr>
      </p:pic>
      <p:pic>
        <p:nvPicPr>
          <p:cNvPr id="6" name="Content Placeholder 5" descr="A group of people posing for a photo&#10;&#10;Description automatically generated with medium confidence">
            <a:extLst>
              <a:ext uri="{FF2B5EF4-FFF2-40B4-BE49-F238E27FC236}">
                <a16:creationId xmlns:a16="http://schemas.microsoft.com/office/drawing/2014/main" id="{65C58DA1-1C29-4390-AD28-0886B846F93F}"/>
              </a:ext>
            </a:extLst>
          </p:cNvPr>
          <p:cNvPicPr>
            <a:picLocks noChangeAspect="1"/>
          </p:cNvPicPr>
          <p:nvPr/>
        </p:nvPicPr>
        <p:blipFill rotWithShape="1">
          <a:blip r:embed="rId5">
            <a:extLst>
              <a:ext uri="{28A0092B-C50C-407E-A947-70E740481C1C}">
                <a14:useLocalDpi xmlns:a14="http://schemas.microsoft.com/office/drawing/2010/main" val="0"/>
              </a:ext>
            </a:extLst>
          </a:blip>
          <a:srcRect t="22576" r="1" b="1432"/>
          <a:stretch/>
        </p:blipFill>
        <p:spPr>
          <a:xfrm>
            <a:off x="8188029" y="4629229"/>
            <a:ext cx="4003969" cy="2228771"/>
          </a:xfrm>
          <a:prstGeom prst="rect">
            <a:avLst/>
          </a:prstGeom>
        </p:spPr>
      </p:pic>
    </p:spTree>
    <p:extLst>
      <p:ext uri="{BB962C8B-B14F-4D97-AF65-F5344CB8AC3E}">
        <p14:creationId xmlns:p14="http://schemas.microsoft.com/office/powerpoint/2010/main" val="3770892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grass, outdoor&#10;&#10;Description automatically generated">
            <a:extLst>
              <a:ext uri="{FF2B5EF4-FFF2-40B4-BE49-F238E27FC236}">
                <a16:creationId xmlns:a16="http://schemas.microsoft.com/office/drawing/2014/main" id="{6C9B72BD-E7E9-44EC-8526-13849631EF5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0767" b="14233"/>
          <a:stretch/>
        </p:blipFill>
        <p:spPr>
          <a:xfrm>
            <a:off x="20" y="0"/>
            <a:ext cx="12191980" cy="6857990"/>
          </a:xfrm>
          <a:prstGeom prst="rect">
            <a:avLst/>
          </a:prstGeom>
        </p:spPr>
      </p:pic>
    </p:spTree>
    <p:extLst>
      <p:ext uri="{BB962C8B-B14F-4D97-AF65-F5344CB8AC3E}">
        <p14:creationId xmlns:p14="http://schemas.microsoft.com/office/powerpoint/2010/main" val="38624717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40" name="Google Shape;1240;p14"/>
          <p:cNvSpPr/>
          <p:nvPr/>
        </p:nvSpPr>
        <p:spPr>
          <a:xfrm>
            <a:off x="1953768" y="0"/>
            <a:ext cx="8284464" cy="5867400"/>
          </a:xfrm>
          <a:custGeom>
            <a:avLst/>
            <a:gdLst/>
            <a:ahLst/>
            <a:cxnLst/>
            <a:rect l="l" t="t" r="r" b="b"/>
            <a:pathLst>
              <a:path w="8284464" h="6858000" extrusionOk="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241" name="Google Shape;1241;p14"/>
          <p:cNvSpPr/>
          <p:nvPr/>
        </p:nvSpPr>
        <p:spPr>
          <a:xfrm>
            <a:off x="2118359" y="0"/>
            <a:ext cx="7955280" cy="5867400"/>
          </a:xfrm>
          <a:custGeom>
            <a:avLst/>
            <a:gdLst/>
            <a:ahLst/>
            <a:cxnLst/>
            <a:rect l="l" t="t" r="r" b="b"/>
            <a:pathLst>
              <a:path w="7955280" h="6858000" extrusionOk="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242" name="Google Shape;1242;p14"/>
          <p:cNvSpPr txBox="1">
            <a:spLocks noGrp="1"/>
          </p:cNvSpPr>
          <p:nvPr>
            <p:ph type="ctrTitle"/>
          </p:nvPr>
        </p:nvSpPr>
        <p:spPr>
          <a:xfrm>
            <a:off x="0" y="1162877"/>
            <a:ext cx="11877261" cy="3966937"/>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0C0C0C"/>
              </a:buClr>
              <a:buSzPts val="4200"/>
              <a:buFont typeface="Book Antiqua"/>
              <a:buNone/>
            </a:pPr>
            <a:r>
              <a:rPr lang="en-US" sz="3800" dirty="0">
                <a:solidFill>
                  <a:srgbClr val="0C0C0C"/>
                </a:solidFill>
              </a:rPr>
              <a:t>More Deaths from </a:t>
            </a:r>
            <a:br>
              <a:rPr lang="en-US" sz="3800" dirty="0">
                <a:solidFill>
                  <a:srgbClr val="0C0C0C"/>
                </a:solidFill>
              </a:rPr>
            </a:br>
            <a:r>
              <a:rPr lang="en-US" sz="3800" dirty="0">
                <a:solidFill>
                  <a:srgbClr val="0C0C0C"/>
                </a:solidFill>
              </a:rPr>
              <a:t>SCA than </a:t>
            </a:r>
            <a:br>
              <a:rPr lang="en-US" sz="3800" dirty="0">
                <a:solidFill>
                  <a:srgbClr val="0C0C0C"/>
                </a:solidFill>
              </a:rPr>
            </a:br>
            <a:r>
              <a:rPr lang="en-US" sz="3800" dirty="0">
                <a:solidFill>
                  <a:srgbClr val="0C0C0C"/>
                </a:solidFill>
              </a:rPr>
              <a:t>Childhood &amp; Breast </a:t>
            </a:r>
            <a:br>
              <a:rPr lang="en-US" sz="3800" dirty="0">
                <a:solidFill>
                  <a:srgbClr val="0C0C0C"/>
                </a:solidFill>
              </a:rPr>
            </a:br>
            <a:r>
              <a:rPr lang="en-US" sz="3800" dirty="0">
                <a:solidFill>
                  <a:srgbClr val="0C0C0C"/>
                </a:solidFill>
              </a:rPr>
              <a:t>Cancer Combined</a:t>
            </a:r>
            <a:br>
              <a:rPr lang="en-US" sz="4200" dirty="0">
                <a:solidFill>
                  <a:srgbClr val="0C0C0C"/>
                </a:solidFill>
              </a:rPr>
            </a:br>
            <a:br>
              <a:rPr lang="en-US" sz="4200" dirty="0">
                <a:solidFill>
                  <a:srgbClr val="0C0C0C"/>
                </a:solidFill>
              </a:rPr>
            </a:br>
            <a:r>
              <a:rPr lang="en-US" sz="2700" dirty="0">
                <a:solidFill>
                  <a:srgbClr val="0C0C0C"/>
                </a:solidFill>
              </a:rPr>
              <a:t>Most Teams Pink Out</a:t>
            </a:r>
            <a:br>
              <a:rPr lang="en-US" sz="2700" dirty="0">
                <a:solidFill>
                  <a:srgbClr val="0C0C0C"/>
                </a:solidFill>
              </a:rPr>
            </a:br>
            <a:br>
              <a:rPr lang="en-US" sz="2700" dirty="0">
                <a:solidFill>
                  <a:srgbClr val="0C0C0C"/>
                </a:solidFill>
              </a:rPr>
            </a:br>
            <a:r>
              <a:rPr lang="en-US" sz="2700" dirty="0">
                <a:solidFill>
                  <a:srgbClr val="0C0C0C"/>
                </a:solidFill>
              </a:rPr>
              <a:t>CAN WE CREATE SCHOOLWIDE AWARENESS </a:t>
            </a:r>
            <a:br>
              <a:rPr lang="en-US" sz="2700" dirty="0">
                <a:solidFill>
                  <a:srgbClr val="0C0C0C"/>
                </a:solidFill>
              </a:rPr>
            </a:br>
            <a:r>
              <a:rPr lang="en-US" sz="2700" dirty="0">
                <a:solidFill>
                  <a:srgbClr val="0C0C0C"/>
                </a:solidFill>
              </a:rPr>
              <a:t>DAYS FOR SCA?</a:t>
            </a:r>
          </a:p>
        </p:txBody>
      </p:sp>
      <p:pic>
        <p:nvPicPr>
          <p:cNvPr id="4" name="Picture 3">
            <a:extLst>
              <a:ext uri="{FF2B5EF4-FFF2-40B4-BE49-F238E27FC236}">
                <a16:creationId xmlns:a16="http://schemas.microsoft.com/office/drawing/2014/main" id="{A341796C-D6BC-4C59-A668-ED366E4646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689" y="3354345"/>
            <a:ext cx="3690267" cy="3690267"/>
          </a:xfrm>
          <a:prstGeom prst="rect">
            <a:avLst/>
          </a:prstGeom>
        </p:spPr>
      </p:pic>
    </p:spTree>
    <p:extLst>
      <p:ext uri="{BB962C8B-B14F-4D97-AF65-F5344CB8AC3E}">
        <p14:creationId xmlns:p14="http://schemas.microsoft.com/office/powerpoint/2010/main" val="39508026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40" name="Google Shape;1240;p14"/>
          <p:cNvSpPr/>
          <p:nvPr/>
        </p:nvSpPr>
        <p:spPr>
          <a:xfrm>
            <a:off x="1953768" y="0"/>
            <a:ext cx="8284464" cy="5867400"/>
          </a:xfrm>
          <a:custGeom>
            <a:avLst/>
            <a:gdLst/>
            <a:ahLst/>
            <a:cxnLst/>
            <a:rect l="l" t="t" r="r" b="b"/>
            <a:pathLst>
              <a:path w="8284464" h="6858000" extrusionOk="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241" name="Google Shape;1241;p14"/>
          <p:cNvSpPr/>
          <p:nvPr/>
        </p:nvSpPr>
        <p:spPr>
          <a:xfrm>
            <a:off x="2118359" y="0"/>
            <a:ext cx="7955280" cy="5867400"/>
          </a:xfrm>
          <a:custGeom>
            <a:avLst/>
            <a:gdLst/>
            <a:ahLst/>
            <a:cxnLst/>
            <a:rect l="l" t="t" r="r" b="b"/>
            <a:pathLst>
              <a:path w="7955280" h="6858000" extrusionOk="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242" name="Google Shape;1242;p14"/>
          <p:cNvSpPr txBox="1">
            <a:spLocks noGrp="1"/>
          </p:cNvSpPr>
          <p:nvPr>
            <p:ph type="ctrTitle"/>
          </p:nvPr>
        </p:nvSpPr>
        <p:spPr>
          <a:xfrm>
            <a:off x="0" y="1162877"/>
            <a:ext cx="11877261" cy="396693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C0C0C"/>
              </a:buClr>
              <a:buSzPts val="4200"/>
              <a:buFont typeface="Book Antiqua"/>
              <a:buNone/>
            </a:pPr>
            <a:r>
              <a:rPr lang="en-US" sz="3800" dirty="0">
                <a:solidFill>
                  <a:srgbClr val="0C0C0C"/>
                </a:solidFill>
              </a:rPr>
              <a:t>HOW DO WE RESPOND TO SCA IN THE CLASSROOM?</a:t>
            </a:r>
            <a:br>
              <a:rPr lang="en-US" sz="3800" dirty="0">
                <a:solidFill>
                  <a:srgbClr val="0C0C0C"/>
                </a:solidFill>
              </a:rPr>
            </a:br>
            <a:br>
              <a:rPr lang="en-US" sz="2700" dirty="0">
                <a:solidFill>
                  <a:srgbClr val="0C0C0C"/>
                </a:solidFill>
              </a:rPr>
            </a:br>
            <a:r>
              <a:rPr lang="en-US" sz="2700" dirty="0">
                <a:solidFill>
                  <a:srgbClr val="0C0C0C"/>
                </a:solidFill>
              </a:rPr>
              <a:t>DO YOUR TEACHERS KNOW WHAT TO DO?</a:t>
            </a:r>
            <a:br>
              <a:rPr lang="en-US" sz="2700" dirty="0">
                <a:solidFill>
                  <a:srgbClr val="0C0C0C"/>
                </a:solidFill>
              </a:rPr>
            </a:br>
            <a:r>
              <a:rPr lang="en-US" sz="2700" dirty="0">
                <a:solidFill>
                  <a:srgbClr val="0C0C0C"/>
                </a:solidFill>
              </a:rPr>
              <a:t>DO YOUR STUDENTS KNOW WHAT TO DO?</a:t>
            </a:r>
          </a:p>
        </p:txBody>
      </p:sp>
      <p:pic>
        <p:nvPicPr>
          <p:cNvPr id="4" name="Picture 3">
            <a:extLst>
              <a:ext uri="{FF2B5EF4-FFF2-40B4-BE49-F238E27FC236}">
                <a16:creationId xmlns:a16="http://schemas.microsoft.com/office/drawing/2014/main" id="{A341796C-D6BC-4C59-A668-ED366E4646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1733" y="3340010"/>
            <a:ext cx="3690267" cy="3690267"/>
          </a:xfrm>
          <a:prstGeom prst="rect">
            <a:avLst/>
          </a:prstGeom>
        </p:spPr>
      </p:pic>
    </p:spTree>
    <p:extLst>
      <p:ext uri="{BB962C8B-B14F-4D97-AF65-F5344CB8AC3E}">
        <p14:creationId xmlns:p14="http://schemas.microsoft.com/office/powerpoint/2010/main" val="1098067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grass, person&#10;&#10;Description automatically generated">
            <a:extLst>
              <a:ext uri="{FF2B5EF4-FFF2-40B4-BE49-F238E27FC236}">
                <a16:creationId xmlns:a16="http://schemas.microsoft.com/office/drawing/2014/main" id="{D1FE9E5F-E833-4388-A2B8-19900FF8BE6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4892" r="12647" b="-1"/>
          <a:stretch/>
        </p:blipFill>
        <p:spPr>
          <a:xfrm>
            <a:off x="5774578" y="1"/>
            <a:ext cx="6417421" cy="5867399"/>
          </a:xfrm>
          <a:custGeom>
            <a:avLst/>
            <a:gdLst/>
            <a:ahLst/>
            <a:cxnLst/>
            <a:rect l="l" t="t" r="r" b="b"/>
            <a:pathLst>
              <a:path w="7500882" h="6857999">
                <a:moveTo>
                  <a:pt x="898230" y="0"/>
                </a:moveTo>
                <a:lnTo>
                  <a:pt x="7500882" y="0"/>
                </a:lnTo>
                <a:lnTo>
                  <a:pt x="7500882" y="6857999"/>
                </a:lnTo>
                <a:lnTo>
                  <a:pt x="0" y="6857999"/>
                </a:lnTo>
                <a:lnTo>
                  <a:pt x="114106" y="6780598"/>
                </a:lnTo>
                <a:cubicBezTo>
                  <a:pt x="291579" y="6653107"/>
                  <a:pt x="465794" y="6515396"/>
                  <a:pt x="641619" y="6374813"/>
                </a:cubicBezTo>
                <a:cubicBezTo>
                  <a:pt x="1607125" y="5602838"/>
                  <a:pt x="2555378" y="4969130"/>
                  <a:pt x="2555378" y="3621655"/>
                </a:cubicBezTo>
                <a:cubicBezTo>
                  <a:pt x="2555378" y="2093191"/>
                  <a:pt x="1969579" y="754640"/>
                  <a:pt x="920818" y="14996"/>
                </a:cubicBezTo>
                <a:close/>
              </a:path>
            </a:pathLst>
          </a:custGeom>
        </p:spPr>
      </p:pic>
      <p:graphicFrame>
        <p:nvGraphicFramePr>
          <p:cNvPr id="5" name="Content Placeholder 2">
            <a:extLst>
              <a:ext uri="{FF2B5EF4-FFF2-40B4-BE49-F238E27FC236}">
                <a16:creationId xmlns:a16="http://schemas.microsoft.com/office/drawing/2014/main" id="{A48AE1D2-4E9B-4575-B515-FD351FB95953}"/>
              </a:ext>
            </a:extLst>
          </p:cNvPr>
          <p:cNvGraphicFramePr>
            <a:graphicFrameLocks noGrp="1"/>
          </p:cNvGraphicFramePr>
          <p:nvPr>
            <p:ph idx="1"/>
            <p:extLst>
              <p:ext uri="{D42A27DB-BD31-4B8C-83A1-F6EECF244321}">
                <p14:modId xmlns:p14="http://schemas.microsoft.com/office/powerpoint/2010/main" val="3454342183"/>
              </p:ext>
            </p:extLst>
          </p:nvPr>
        </p:nvGraphicFramePr>
        <p:xfrm>
          <a:off x="992518" y="2312988"/>
          <a:ext cx="5368525" cy="36512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Picture 9" descr="Logo, company name&#10;&#10;Description automatically generated">
            <a:extLst>
              <a:ext uri="{FF2B5EF4-FFF2-40B4-BE49-F238E27FC236}">
                <a16:creationId xmlns:a16="http://schemas.microsoft.com/office/drawing/2014/main" id="{730A4D22-6ECC-47DD-9344-375A9FAD7D9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0435" y="-1092687"/>
            <a:ext cx="3972897" cy="3972897"/>
          </a:xfrm>
          <a:prstGeom prst="rect">
            <a:avLst/>
          </a:prstGeom>
        </p:spPr>
      </p:pic>
    </p:spTree>
    <p:extLst>
      <p:ext uri="{BB962C8B-B14F-4D97-AF65-F5344CB8AC3E}">
        <p14:creationId xmlns:p14="http://schemas.microsoft.com/office/powerpoint/2010/main" val="29130062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8BE990AF-822B-46C2-B474-DB3FB7008FF6}"/>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24543"/>
          <a:stretch/>
        </p:blipFill>
        <p:spPr>
          <a:xfrm>
            <a:off x="384461" y="627281"/>
            <a:ext cx="2374642" cy="2169061"/>
          </a:xfrm>
          <a:prstGeom prst="rect">
            <a:avLst/>
          </a:prstGeom>
        </p:spPr>
      </p:pic>
      <p:pic>
        <p:nvPicPr>
          <p:cNvPr id="14" name="Picture 13" descr="A picture containing grass, person, outdoor, athletic game&#10;&#10;Description automatically generated">
            <a:extLst>
              <a:ext uri="{FF2B5EF4-FFF2-40B4-BE49-F238E27FC236}">
                <a16:creationId xmlns:a16="http://schemas.microsoft.com/office/drawing/2014/main" id="{EE8B8048-1501-42FD-BBCB-C5CAEC82926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322497" y="911188"/>
            <a:ext cx="2410393" cy="1606928"/>
          </a:xfrm>
          <a:prstGeom prst="rect">
            <a:avLst/>
          </a:prstGeom>
        </p:spPr>
      </p:pic>
      <p:pic>
        <p:nvPicPr>
          <p:cNvPr id="11" name="Picture 10" descr="A football player falling on the ground&#10;&#10;Description automatically generated with low confidence">
            <a:extLst>
              <a:ext uri="{FF2B5EF4-FFF2-40B4-BE49-F238E27FC236}">
                <a16:creationId xmlns:a16="http://schemas.microsoft.com/office/drawing/2014/main" id="{4063480A-1A58-4149-9509-01CCA4EC2714}"/>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384461" y="3432717"/>
            <a:ext cx="5348429" cy="2054282"/>
          </a:xfrm>
          <a:prstGeom prst="rect">
            <a:avLst/>
          </a:prstGeom>
        </p:spPr>
      </p:pic>
      <p:sp>
        <p:nvSpPr>
          <p:cNvPr id="2" name="Title 1">
            <a:extLst>
              <a:ext uri="{FF2B5EF4-FFF2-40B4-BE49-F238E27FC236}">
                <a16:creationId xmlns:a16="http://schemas.microsoft.com/office/drawing/2014/main" id="{564A6CFD-6DDB-422A-B1E7-DE4B10EC79D7}"/>
              </a:ext>
            </a:extLst>
          </p:cNvPr>
          <p:cNvSpPr>
            <a:spLocks noGrp="1"/>
          </p:cNvSpPr>
          <p:nvPr>
            <p:ph type="title"/>
          </p:nvPr>
        </p:nvSpPr>
        <p:spPr>
          <a:xfrm>
            <a:off x="7314995" y="1632419"/>
            <a:ext cx="3538748" cy="1402563"/>
          </a:xfrm>
        </p:spPr>
        <p:txBody>
          <a:bodyPr anchor="b">
            <a:normAutofit/>
          </a:bodyPr>
          <a:lstStyle/>
          <a:p>
            <a:pPr algn="ctr"/>
            <a:r>
              <a:rPr lang="en-US" sz="2800"/>
              <a:t>PROTOCOL</a:t>
            </a:r>
          </a:p>
        </p:txBody>
      </p:sp>
      <p:sp>
        <p:nvSpPr>
          <p:cNvPr id="3" name="Content Placeholder 2">
            <a:extLst>
              <a:ext uri="{FF2B5EF4-FFF2-40B4-BE49-F238E27FC236}">
                <a16:creationId xmlns:a16="http://schemas.microsoft.com/office/drawing/2014/main" id="{C9EBF2D6-913E-42BE-B385-A7DBB92A1BBA}"/>
              </a:ext>
            </a:extLst>
          </p:cNvPr>
          <p:cNvSpPr>
            <a:spLocks noGrp="1"/>
          </p:cNvSpPr>
          <p:nvPr>
            <p:ph idx="1"/>
          </p:nvPr>
        </p:nvSpPr>
        <p:spPr>
          <a:xfrm>
            <a:off x="7314994" y="3194235"/>
            <a:ext cx="3538750" cy="1897003"/>
          </a:xfrm>
        </p:spPr>
        <p:txBody>
          <a:bodyPr>
            <a:normAutofit/>
          </a:bodyPr>
          <a:lstStyle/>
          <a:p>
            <a:pPr marL="285750" indent="-285750" algn="ctr">
              <a:lnSpc>
                <a:spcPct val="130000"/>
              </a:lnSpc>
              <a:buFont typeface="Arial" panose="020B0604020202020204" pitchFamily="34" charset="0"/>
              <a:buChar char="•"/>
            </a:pPr>
            <a:r>
              <a:rPr lang="en-US" sz="1400"/>
              <a:t>CONCUSSION PROTOCOL</a:t>
            </a:r>
          </a:p>
          <a:p>
            <a:pPr marL="285750" indent="-285750" algn="ctr">
              <a:lnSpc>
                <a:spcPct val="130000"/>
              </a:lnSpc>
              <a:buFont typeface="Arial" panose="020B0604020202020204" pitchFamily="34" charset="0"/>
              <a:buChar char="•"/>
            </a:pPr>
            <a:r>
              <a:rPr lang="en-US" sz="1400"/>
              <a:t>HEAT ADVISIORY PROTOCOL</a:t>
            </a:r>
          </a:p>
          <a:p>
            <a:pPr marL="285750" indent="-285750" algn="ctr">
              <a:lnSpc>
                <a:spcPct val="130000"/>
              </a:lnSpc>
              <a:buFont typeface="Arial" panose="020B0604020202020204" pitchFamily="34" charset="0"/>
              <a:buChar char="•"/>
            </a:pPr>
            <a:r>
              <a:rPr lang="en-US" sz="1400"/>
              <a:t>LIGHTNING PROTOCOL</a:t>
            </a:r>
          </a:p>
          <a:p>
            <a:pPr marL="285750" indent="-285750" algn="ctr">
              <a:lnSpc>
                <a:spcPct val="130000"/>
              </a:lnSpc>
              <a:buFont typeface="Arial" panose="020B0604020202020204" pitchFamily="34" charset="0"/>
              <a:buChar char="•"/>
            </a:pPr>
            <a:r>
              <a:rPr lang="en-US" sz="1400"/>
              <a:t>NO SCA PROTOCOL</a:t>
            </a:r>
          </a:p>
        </p:txBody>
      </p:sp>
      <p:pic>
        <p:nvPicPr>
          <p:cNvPr id="17" name="Picture 16" descr="Logo, company name&#10;&#10;Description automatically generated">
            <a:extLst>
              <a:ext uri="{FF2B5EF4-FFF2-40B4-BE49-F238E27FC236}">
                <a16:creationId xmlns:a16="http://schemas.microsoft.com/office/drawing/2014/main" id="{B3A195A8-8870-4A6C-AA6E-C70DFE7C2A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43800" y="-76200"/>
            <a:ext cx="2905338" cy="2905338"/>
          </a:xfrm>
          <a:prstGeom prst="rect">
            <a:avLst/>
          </a:prstGeom>
        </p:spPr>
      </p:pic>
    </p:spTree>
    <p:extLst>
      <p:ext uri="{BB962C8B-B14F-4D97-AF65-F5344CB8AC3E}">
        <p14:creationId xmlns:p14="http://schemas.microsoft.com/office/powerpoint/2010/main" val="3782006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F36484-5665-40ED-8C3E-4EC3252642D4}"/>
              </a:ext>
            </a:extLst>
          </p:cNvPr>
          <p:cNvSpPr txBox="1"/>
          <p:nvPr/>
        </p:nvSpPr>
        <p:spPr>
          <a:xfrm>
            <a:off x="7199260" y="2039202"/>
            <a:ext cx="3837338" cy="2186393"/>
          </a:xfrm>
          <a:prstGeom prst="rect">
            <a:avLst/>
          </a:prstGeom>
        </p:spPr>
        <p:txBody>
          <a:bodyPr vert="horz" lIns="109728" tIns="109728" rIns="109728" bIns="91440" rtlCol="0" anchor="b">
            <a:normAutofit/>
          </a:bodyPr>
          <a:lstStyle/>
          <a:p>
            <a:pPr algn="ctr">
              <a:lnSpc>
                <a:spcPct val="120000"/>
              </a:lnSpc>
              <a:spcBef>
                <a:spcPct val="0"/>
              </a:spcBef>
              <a:spcAft>
                <a:spcPts val="600"/>
              </a:spcAft>
            </a:pPr>
            <a:r>
              <a:rPr lang="en-US" sz="3300" b="1" spc="150" dirty="0">
                <a:solidFill>
                  <a:schemeClr val="tx1">
                    <a:lumMod val="75000"/>
                    <a:lumOff val="25000"/>
                  </a:schemeClr>
                </a:solidFill>
                <a:latin typeface="+mj-lt"/>
                <a:ea typeface="+mj-ea"/>
                <a:cs typeface="+mj-cs"/>
              </a:rPr>
              <a:t>WORK WITH TEAMS TO MAXIMIZE IMPACT</a:t>
            </a:r>
          </a:p>
        </p:txBody>
      </p:sp>
      <p:pic>
        <p:nvPicPr>
          <p:cNvPr id="5" name="Content Placeholder 4" descr="Website&#10;&#10;Description automatically generated">
            <a:extLst>
              <a:ext uri="{FF2B5EF4-FFF2-40B4-BE49-F238E27FC236}">
                <a16:creationId xmlns:a16="http://schemas.microsoft.com/office/drawing/2014/main" id="{CDB5D6B3-7B5F-41F4-AC6E-1D5AE5C09E5A}"/>
              </a:ext>
            </a:extLst>
          </p:cNvPr>
          <p:cNvPicPr>
            <a:picLocks noChangeAspect="1"/>
          </p:cNvPicPr>
          <p:nvPr/>
        </p:nvPicPr>
        <p:blipFill rotWithShape="1">
          <a:blip r:embed="rId2">
            <a:extLst>
              <a:ext uri="{28A0092B-C50C-407E-A947-70E740481C1C}">
                <a14:useLocalDpi xmlns:a14="http://schemas.microsoft.com/office/drawing/2010/main" val="0"/>
              </a:ext>
            </a:extLst>
          </a:blip>
          <a:srcRect t="22978" b="20772"/>
          <a:stretch/>
        </p:blipFill>
        <p:spPr>
          <a:xfrm>
            <a:off x="342471" y="1010445"/>
            <a:ext cx="5686082" cy="4243905"/>
          </a:xfrm>
          <a:prstGeom prst="rect">
            <a:avLst/>
          </a:prstGeom>
        </p:spPr>
      </p:pic>
    </p:spTree>
    <p:extLst>
      <p:ext uri="{BB962C8B-B14F-4D97-AF65-F5344CB8AC3E}">
        <p14:creationId xmlns:p14="http://schemas.microsoft.com/office/powerpoint/2010/main" val="31738132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CBE29-BFA0-42E8-8390-F91EFE874993}"/>
              </a:ext>
            </a:extLst>
          </p:cNvPr>
          <p:cNvSpPr>
            <a:spLocks noGrp="1"/>
          </p:cNvSpPr>
          <p:nvPr>
            <p:ph type="title"/>
          </p:nvPr>
        </p:nvSpPr>
        <p:spPr>
          <a:xfrm>
            <a:off x="7587615" y="1045596"/>
            <a:ext cx="4148511" cy="1944371"/>
          </a:xfrm>
        </p:spPr>
        <p:txBody>
          <a:bodyPr anchor="b">
            <a:normAutofit/>
          </a:bodyPr>
          <a:lstStyle/>
          <a:p>
            <a:r>
              <a:rPr lang="en-US" sz="3000" dirty="0"/>
              <a:t>#AEDCHALLENGE</a:t>
            </a:r>
          </a:p>
        </p:txBody>
      </p:sp>
      <p:pic>
        <p:nvPicPr>
          <p:cNvPr id="5" name="Content Placeholder 4" descr="A picture containing text, newspaper&#10;&#10;Description automatically generated">
            <a:extLst>
              <a:ext uri="{FF2B5EF4-FFF2-40B4-BE49-F238E27FC236}">
                <a16:creationId xmlns:a16="http://schemas.microsoft.com/office/drawing/2014/main" id="{8B453FD6-CF7E-4E90-9976-B8117BD736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685800"/>
            <a:ext cx="4788670" cy="4788670"/>
          </a:xfrm>
          <a:prstGeom prst="rect">
            <a:avLst/>
          </a:prstGeom>
        </p:spPr>
      </p:pic>
    </p:spTree>
    <p:extLst>
      <p:ext uri="{BB962C8B-B14F-4D97-AF65-F5344CB8AC3E}">
        <p14:creationId xmlns:p14="http://schemas.microsoft.com/office/powerpoint/2010/main" val="21037897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40" name="Google Shape;1240;p14"/>
          <p:cNvSpPr/>
          <p:nvPr/>
        </p:nvSpPr>
        <p:spPr>
          <a:xfrm>
            <a:off x="1953768" y="0"/>
            <a:ext cx="8284464" cy="5867400"/>
          </a:xfrm>
          <a:custGeom>
            <a:avLst/>
            <a:gdLst/>
            <a:ahLst/>
            <a:cxnLst/>
            <a:rect l="l" t="t" r="r" b="b"/>
            <a:pathLst>
              <a:path w="8284464" h="6858000" extrusionOk="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241" name="Google Shape;1241;p14"/>
          <p:cNvSpPr/>
          <p:nvPr/>
        </p:nvSpPr>
        <p:spPr>
          <a:xfrm>
            <a:off x="2118359" y="0"/>
            <a:ext cx="7955280" cy="5867400"/>
          </a:xfrm>
          <a:custGeom>
            <a:avLst/>
            <a:gdLst/>
            <a:ahLst/>
            <a:cxnLst/>
            <a:rect l="l" t="t" r="r" b="b"/>
            <a:pathLst>
              <a:path w="7955280" h="6858000" extrusionOk="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242" name="Google Shape;1242;p14"/>
          <p:cNvSpPr txBox="1">
            <a:spLocks noGrp="1"/>
          </p:cNvSpPr>
          <p:nvPr>
            <p:ph type="ctrTitle"/>
          </p:nvPr>
        </p:nvSpPr>
        <p:spPr>
          <a:xfrm>
            <a:off x="2380174" y="2376658"/>
            <a:ext cx="7431649" cy="397412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C0C0C"/>
              </a:buClr>
              <a:buSzPts val="4200"/>
              <a:buFont typeface="Book Antiqua"/>
              <a:buNone/>
            </a:pPr>
            <a:r>
              <a:rPr lang="en-US" sz="4200" dirty="0">
                <a:solidFill>
                  <a:srgbClr val="0C0C0C"/>
                </a:solidFill>
              </a:rPr>
              <a:t>EMERGENCY DRILLS</a:t>
            </a:r>
            <a:br>
              <a:rPr lang="en-US" sz="4200" dirty="0">
                <a:solidFill>
                  <a:srgbClr val="0C0C0C"/>
                </a:solidFill>
              </a:rPr>
            </a:br>
            <a:br>
              <a:rPr lang="en-US" sz="4200" dirty="0">
                <a:solidFill>
                  <a:srgbClr val="0C0C0C"/>
                </a:solidFill>
              </a:rPr>
            </a:br>
            <a:r>
              <a:rPr lang="en-US" sz="3300" dirty="0">
                <a:solidFill>
                  <a:srgbClr val="0C0C0C"/>
                </a:solidFill>
              </a:rPr>
              <a:t>1</a:t>
            </a:r>
            <a:r>
              <a:rPr lang="en-US" sz="3300" baseline="30000" dirty="0">
                <a:solidFill>
                  <a:srgbClr val="0C0C0C"/>
                </a:solidFill>
              </a:rPr>
              <a:t>ST</a:t>
            </a:r>
            <a:r>
              <a:rPr lang="en-US" sz="3300" dirty="0">
                <a:solidFill>
                  <a:srgbClr val="0C0C0C"/>
                </a:solidFill>
              </a:rPr>
              <a:t> WEEK PROCEDURE TALKS</a:t>
            </a:r>
            <a:br>
              <a:rPr lang="en-US" sz="3300" dirty="0">
                <a:solidFill>
                  <a:srgbClr val="0C0C0C"/>
                </a:solidFill>
              </a:rPr>
            </a:br>
            <a:r>
              <a:rPr lang="en-US" sz="3300" dirty="0">
                <a:solidFill>
                  <a:srgbClr val="0C0C0C"/>
                </a:solidFill>
              </a:rPr>
              <a:t>ADVISORY MEETINGS</a:t>
            </a:r>
            <a:br>
              <a:rPr lang="en-US" sz="3300" dirty="0">
                <a:solidFill>
                  <a:srgbClr val="0C0C0C"/>
                </a:solidFill>
              </a:rPr>
            </a:br>
            <a:r>
              <a:rPr lang="en-US" sz="3300" dirty="0">
                <a:solidFill>
                  <a:srgbClr val="0C0C0C"/>
                </a:solidFill>
              </a:rPr>
              <a:t>STAFF MEETINGS</a:t>
            </a:r>
            <a:br>
              <a:rPr lang="en-US" sz="3300" dirty="0">
                <a:solidFill>
                  <a:srgbClr val="0C0C0C"/>
                </a:solidFill>
              </a:rPr>
            </a:br>
            <a:endParaRPr sz="3300" dirty="0">
              <a:solidFill>
                <a:srgbClr val="0C0C0C"/>
              </a:solidFill>
            </a:endParaRPr>
          </a:p>
        </p:txBody>
      </p:sp>
      <p:pic>
        <p:nvPicPr>
          <p:cNvPr id="3" name="Picture 2" descr="A picture containing grass, person, outdoor, sport&#10;&#10;Description automatically generated">
            <a:extLst>
              <a:ext uri="{FF2B5EF4-FFF2-40B4-BE49-F238E27FC236}">
                <a16:creationId xmlns:a16="http://schemas.microsoft.com/office/drawing/2014/main" id="{E9128D56-D78B-4AD2-904E-7CEDD56ECA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1158" y="24655"/>
            <a:ext cx="3789679" cy="2081310"/>
          </a:xfrm>
          <a:prstGeom prst="rect">
            <a:avLst/>
          </a:prstGeom>
        </p:spPr>
      </p:pic>
    </p:spTree>
    <p:extLst>
      <p:ext uri="{BB962C8B-B14F-4D97-AF65-F5344CB8AC3E}">
        <p14:creationId xmlns:p14="http://schemas.microsoft.com/office/powerpoint/2010/main" val="36867087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F3726-ADC0-4C68-B124-E03FF521B2F1}"/>
              </a:ext>
            </a:extLst>
          </p:cNvPr>
          <p:cNvSpPr>
            <a:spLocks noGrp="1"/>
          </p:cNvSpPr>
          <p:nvPr>
            <p:ph type="title"/>
          </p:nvPr>
        </p:nvSpPr>
        <p:spPr>
          <a:xfrm>
            <a:off x="1829849" y="1899904"/>
            <a:ext cx="3312116" cy="2934031"/>
          </a:xfrm>
        </p:spPr>
        <p:txBody>
          <a:bodyPr anchor="ctr">
            <a:normAutofit/>
          </a:bodyPr>
          <a:lstStyle/>
          <a:p>
            <a:r>
              <a:rPr lang="en-US" sz="2700"/>
              <a:t>SUGGESTIONS</a:t>
            </a:r>
          </a:p>
        </p:txBody>
      </p:sp>
      <p:graphicFrame>
        <p:nvGraphicFramePr>
          <p:cNvPr id="21" name="Content Placeholder 2">
            <a:extLst>
              <a:ext uri="{FF2B5EF4-FFF2-40B4-BE49-F238E27FC236}">
                <a16:creationId xmlns:a16="http://schemas.microsoft.com/office/drawing/2014/main" id="{3107532F-69DC-41A1-88B3-0F202739B969}"/>
              </a:ext>
            </a:extLst>
          </p:cNvPr>
          <p:cNvGraphicFramePr>
            <a:graphicFrameLocks noGrp="1"/>
          </p:cNvGraphicFramePr>
          <p:nvPr>
            <p:ph idx="1"/>
          </p:nvPr>
        </p:nvGraphicFramePr>
        <p:xfrm>
          <a:off x="5505018" y="335281"/>
          <a:ext cx="5667807" cy="56289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Logo, company name&#10;&#10;Description automatically generated">
            <a:extLst>
              <a:ext uri="{FF2B5EF4-FFF2-40B4-BE49-F238E27FC236}">
                <a16:creationId xmlns:a16="http://schemas.microsoft.com/office/drawing/2014/main" id="{E061C91B-88DC-4F3A-8070-2345E40498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1000" y="3810000"/>
            <a:ext cx="2726392" cy="2726392"/>
          </a:xfrm>
          <a:prstGeom prst="rect">
            <a:avLst/>
          </a:prstGeom>
        </p:spPr>
      </p:pic>
    </p:spTree>
    <p:extLst>
      <p:ext uri="{BB962C8B-B14F-4D97-AF65-F5344CB8AC3E}">
        <p14:creationId xmlns:p14="http://schemas.microsoft.com/office/powerpoint/2010/main" val="3343366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42" name="Google Shape;1242;p14"/>
          <p:cNvSpPr txBox="1">
            <a:spLocks noGrp="1"/>
          </p:cNvSpPr>
          <p:nvPr>
            <p:ph type="ctrTitle"/>
          </p:nvPr>
        </p:nvSpPr>
        <p:spPr>
          <a:xfrm>
            <a:off x="2380175" y="1441938"/>
            <a:ext cx="7431649" cy="397412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C0C0C"/>
              </a:buClr>
              <a:buSzPts val="4200"/>
              <a:buFont typeface="Book Antiqua"/>
              <a:buNone/>
            </a:pPr>
            <a:r>
              <a:rPr lang="en-US" sz="4200" dirty="0">
                <a:solidFill>
                  <a:srgbClr val="0C0C0C"/>
                </a:solidFill>
              </a:rPr>
              <a:t>SCA TRAINING IS MORE THAN KNOWING CPR</a:t>
            </a:r>
            <a:endParaRPr sz="4200" dirty="0">
              <a:solidFill>
                <a:srgbClr val="0C0C0C"/>
              </a:solidFill>
            </a:endParaRPr>
          </a:p>
        </p:txBody>
      </p:sp>
    </p:spTree>
    <p:extLst>
      <p:ext uri="{BB962C8B-B14F-4D97-AF65-F5344CB8AC3E}">
        <p14:creationId xmlns:p14="http://schemas.microsoft.com/office/powerpoint/2010/main" val="3090641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F8B86-A433-488B-A4D9-506F6B7AFB21}"/>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Do it For </a:t>
            </a:r>
            <a:r>
              <a:rPr lang="en-US" dirty="0" err="1">
                <a:solidFill>
                  <a:srgbClr val="FFFFFF"/>
                </a:solidFill>
              </a:rPr>
              <a:t>Damani</a:t>
            </a:r>
            <a:r>
              <a:rPr lang="en-US" dirty="0">
                <a:solidFill>
                  <a:srgbClr val="FFFFFF"/>
                </a:solidFill>
              </a:rPr>
              <a:t> Protocol</a:t>
            </a:r>
            <a:br>
              <a:rPr lang="en-US" dirty="0">
                <a:solidFill>
                  <a:srgbClr val="FFFFFF"/>
                </a:solidFill>
              </a:rPr>
            </a:br>
            <a:r>
              <a:rPr lang="en-US" dirty="0">
                <a:solidFill>
                  <a:srgbClr val="FFFFFF"/>
                </a:solidFill>
              </a:rPr>
              <a:t>Awareness-Training -Planning</a:t>
            </a:r>
          </a:p>
        </p:txBody>
      </p:sp>
      <p:graphicFrame>
        <p:nvGraphicFramePr>
          <p:cNvPr id="13" name="Content Placeholder 2">
            <a:extLst>
              <a:ext uri="{FF2B5EF4-FFF2-40B4-BE49-F238E27FC236}">
                <a16:creationId xmlns:a16="http://schemas.microsoft.com/office/drawing/2014/main" id="{ED0B9A38-95B1-4034-812E-6D94D982F0F3}"/>
              </a:ext>
            </a:extLst>
          </p:cNvPr>
          <p:cNvGraphicFramePr>
            <a:graphicFrameLocks noGrp="1"/>
          </p:cNvGraphicFramePr>
          <p:nvPr>
            <p:ph idx="1"/>
            <p:extLst>
              <p:ext uri="{D42A27DB-BD31-4B8C-83A1-F6EECF244321}">
                <p14:modId xmlns:p14="http://schemas.microsoft.com/office/powerpoint/2010/main" val="269378541"/>
              </p:ext>
            </p:extLst>
          </p:nvPr>
        </p:nvGraphicFramePr>
        <p:xfrm>
          <a:off x="5486400" y="20858"/>
          <a:ext cx="6191460" cy="5594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A person holding a football ball&#10;&#10;Description automatically generated">
            <a:extLst>
              <a:ext uri="{FF2B5EF4-FFF2-40B4-BE49-F238E27FC236}">
                <a16:creationId xmlns:a16="http://schemas.microsoft.com/office/drawing/2014/main" id="{313354DE-D9FD-485F-BFCB-C1ACC8517E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545" y="228600"/>
            <a:ext cx="4366050" cy="5457562"/>
          </a:xfrm>
          <a:prstGeom prst="rect">
            <a:avLst/>
          </a:prstGeom>
        </p:spPr>
      </p:pic>
    </p:spTree>
    <p:extLst>
      <p:ext uri="{BB962C8B-B14F-4D97-AF65-F5344CB8AC3E}">
        <p14:creationId xmlns:p14="http://schemas.microsoft.com/office/powerpoint/2010/main" val="197774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E47C8-5D50-4C8B-9156-606E1736FE7E}"/>
              </a:ext>
            </a:extLst>
          </p:cNvPr>
          <p:cNvSpPr>
            <a:spLocks noGrp="1"/>
          </p:cNvSpPr>
          <p:nvPr>
            <p:ph type="title"/>
          </p:nvPr>
        </p:nvSpPr>
        <p:spPr>
          <a:xfrm>
            <a:off x="1191322" y="377138"/>
            <a:ext cx="5274860" cy="3066706"/>
          </a:xfrm>
        </p:spPr>
        <p:txBody>
          <a:bodyPr vert="horz" lIns="109728" tIns="109728" rIns="109728" bIns="91440" rtlCol="0" anchor="b">
            <a:normAutofit/>
          </a:bodyPr>
          <a:lstStyle/>
          <a:p>
            <a:pPr>
              <a:lnSpc>
                <a:spcPct val="120000"/>
              </a:lnSpc>
            </a:pPr>
            <a:r>
              <a:rPr lang="en-US" sz="5400" dirty="0">
                <a:solidFill>
                  <a:schemeClr val="tx1">
                    <a:lumMod val="85000"/>
                    <a:lumOff val="15000"/>
                  </a:schemeClr>
                </a:solidFill>
              </a:rPr>
              <a:t>DISPELLING THE MYTHS</a:t>
            </a:r>
          </a:p>
        </p:txBody>
      </p:sp>
      <p:pic>
        <p:nvPicPr>
          <p:cNvPr id="9" name="Content Placeholder 8" descr="Text&#10;&#10;Description automatically generated">
            <a:extLst>
              <a:ext uri="{FF2B5EF4-FFF2-40B4-BE49-F238E27FC236}">
                <a16:creationId xmlns:a16="http://schemas.microsoft.com/office/drawing/2014/main" id="{126878EF-2C1E-42D8-879C-5A5EBB0892F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16011" y="1729957"/>
            <a:ext cx="3398086" cy="3398086"/>
          </a:xfrm>
          <a:prstGeom prst="rect">
            <a:avLst/>
          </a:prstGeom>
        </p:spPr>
      </p:pic>
      <p:pic>
        <p:nvPicPr>
          <p:cNvPr id="4" name="Picture 3" descr="Logo, company name&#10;&#10;Description automatically generated">
            <a:extLst>
              <a:ext uri="{FF2B5EF4-FFF2-40B4-BE49-F238E27FC236}">
                <a16:creationId xmlns:a16="http://schemas.microsoft.com/office/drawing/2014/main" id="{027D04FA-E72A-4234-9CD2-C407D38AB3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2514600"/>
            <a:ext cx="4761905" cy="4761905"/>
          </a:xfrm>
          <a:prstGeom prst="rect">
            <a:avLst/>
          </a:prstGeom>
        </p:spPr>
      </p:pic>
    </p:spTree>
    <p:extLst>
      <p:ext uri="{BB962C8B-B14F-4D97-AF65-F5344CB8AC3E}">
        <p14:creationId xmlns:p14="http://schemas.microsoft.com/office/powerpoint/2010/main" val="107910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71B14-AEED-4459-B732-1C4FC9E765D2}"/>
              </a:ext>
            </a:extLst>
          </p:cNvPr>
          <p:cNvSpPr>
            <a:spLocks noGrp="1"/>
          </p:cNvSpPr>
          <p:nvPr>
            <p:ph type="title"/>
          </p:nvPr>
        </p:nvSpPr>
        <p:spPr>
          <a:xfrm>
            <a:off x="1417796" y="928252"/>
            <a:ext cx="4215520" cy="2362673"/>
          </a:xfrm>
        </p:spPr>
        <p:txBody>
          <a:bodyPr vert="horz" lIns="109728" tIns="109728" rIns="109728" bIns="91440" rtlCol="0" anchor="b">
            <a:normAutofit/>
          </a:bodyPr>
          <a:lstStyle/>
          <a:p>
            <a:pPr algn="ctr">
              <a:lnSpc>
                <a:spcPct val="120000"/>
              </a:lnSpc>
            </a:pPr>
            <a:r>
              <a:rPr lang="en-US" sz="4400" dirty="0"/>
              <a:t>Outdated Technology</a:t>
            </a:r>
          </a:p>
        </p:txBody>
      </p:sp>
      <p:pic>
        <p:nvPicPr>
          <p:cNvPr id="7" name="Content Placeholder 6" descr="Text&#10;&#10;Description automatically generated">
            <a:extLst>
              <a:ext uri="{FF2B5EF4-FFF2-40B4-BE49-F238E27FC236}">
                <a16:creationId xmlns:a16="http://schemas.microsoft.com/office/drawing/2014/main" id="{20EF0CD1-B1FD-4B95-A5E5-862D379AFA6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93487" y="1276508"/>
            <a:ext cx="4304983" cy="4304983"/>
          </a:xfrm>
          <a:prstGeom prst="rect">
            <a:avLst/>
          </a:prstGeom>
        </p:spPr>
      </p:pic>
      <p:pic>
        <p:nvPicPr>
          <p:cNvPr id="4" name="Picture 3" descr="A picture containing telephone, indoor, electronics, cellphone&#10;&#10;Description automatically generated">
            <a:extLst>
              <a:ext uri="{FF2B5EF4-FFF2-40B4-BE49-F238E27FC236}">
                <a16:creationId xmlns:a16="http://schemas.microsoft.com/office/drawing/2014/main" id="{BF3B986E-C52A-485D-B769-42235C91B92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949806" y="3355902"/>
            <a:ext cx="2724150" cy="1676400"/>
          </a:xfrm>
          <a:prstGeom prst="rect">
            <a:avLst/>
          </a:prstGeom>
        </p:spPr>
      </p:pic>
      <p:pic>
        <p:nvPicPr>
          <p:cNvPr id="8" name="Picture 7" descr="A set of silver and black medical stethoscopes&#10;&#10;Description automatically generated with low confidence">
            <a:extLst>
              <a:ext uri="{FF2B5EF4-FFF2-40B4-BE49-F238E27FC236}">
                <a16:creationId xmlns:a16="http://schemas.microsoft.com/office/drawing/2014/main" id="{893C13A3-0142-4A23-83B6-E658967B8218}"/>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41029" y="2438400"/>
            <a:ext cx="2469118" cy="2469118"/>
          </a:xfrm>
          <a:prstGeom prst="rect">
            <a:avLst/>
          </a:prstGeom>
        </p:spPr>
      </p:pic>
    </p:spTree>
    <p:extLst>
      <p:ext uri="{BB962C8B-B14F-4D97-AF65-F5344CB8AC3E}">
        <p14:creationId xmlns:p14="http://schemas.microsoft.com/office/powerpoint/2010/main" val="2734888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40" name="Google Shape;1240;p14"/>
          <p:cNvSpPr/>
          <p:nvPr/>
        </p:nvSpPr>
        <p:spPr>
          <a:xfrm>
            <a:off x="1953768" y="0"/>
            <a:ext cx="8284464" cy="5867400"/>
          </a:xfrm>
          <a:custGeom>
            <a:avLst/>
            <a:gdLst/>
            <a:ahLst/>
            <a:cxnLst/>
            <a:rect l="l" t="t" r="r" b="b"/>
            <a:pathLst>
              <a:path w="8284464" h="6858000" extrusionOk="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241" name="Google Shape;1241;p14"/>
          <p:cNvSpPr/>
          <p:nvPr/>
        </p:nvSpPr>
        <p:spPr>
          <a:xfrm>
            <a:off x="2118358" y="304800"/>
            <a:ext cx="8284464" cy="5562600"/>
          </a:xfrm>
          <a:custGeom>
            <a:avLst/>
            <a:gdLst/>
            <a:ahLst/>
            <a:cxnLst/>
            <a:rect l="l" t="t" r="r" b="b"/>
            <a:pathLst>
              <a:path w="7955280" h="6858000" extrusionOk="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242" name="Google Shape;1242;p14"/>
          <p:cNvSpPr txBox="1">
            <a:spLocks noGrp="1"/>
          </p:cNvSpPr>
          <p:nvPr>
            <p:ph type="ctrTitle"/>
          </p:nvPr>
        </p:nvSpPr>
        <p:spPr>
          <a:xfrm>
            <a:off x="1301060" y="1219200"/>
            <a:ext cx="8937172" cy="3968262"/>
          </a:xfrm>
          <a:prstGeom prst="rect">
            <a:avLst/>
          </a:prstGeom>
          <a:noFill/>
          <a:ln>
            <a:noFill/>
          </a:ln>
        </p:spPr>
        <p:txBody>
          <a:bodyPr spcFirstLastPara="1" wrap="square" lIns="91425" tIns="45700" rIns="91425" bIns="45700" anchor="ctr" anchorCtr="0">
            <a:noAutofit/>
          </a:bodyPr>
          <a:lstStyle/>
          <a:p>
            <a:pPr lvl="0">
              <a:lnSpc>
                <a:spcPct val="90000"/>
              </a:lnSpc>
              <a:buClr>
                <a:srgbClr val="0C0C0C"/>
              </a:buClr>
              <a:buSzPts val="4200"/>
            </a:pPr>
            <a:r>
              <a:rPr lang="en-US" sz="3600" dirty="0">
                <a:solidFill>
                  <a:schemeClr val="tx1"/>
                </a:solidFill>
              </a:rPr>
              <a:t>Who Does It Effect </a:t>
            </a:r>
            <a:br>
              <a:rPr lang="en-US" sz="3600" dirty="0">
                <a:solidFill>
                  <a:schemeClr val="tx1"/>
                </a:solidFill>
              </a:rPr>
            </a:br>
            <a:r>
              <a:rPr lang="en-US" sz="2800" dirty="0">
                <a:solidFill>
                  <a:schemeClr val="tx1"/>
                </a:solidFill>
              </a:rPr>
              <a:t>SCA can strike persons of any age, gender or race, including those that seem in good health and at peak physical fitness </a:t>
            </a:r>
            <a:br>
              <a:rPr lang="en-US" sz="2800" dirty="0">
                <a:solidFill>
                  <a:schemeClr val="tx1"/>
                </a:solidFill>
              </a:rPr>
            </a:br>
            <a:br>
              <a:rPr lang="en-US" sz="2800" dirty="0">
                <a:solidFill>
                  <a:schemeClr val="tx1"/>
                </a:solidFill>
              </a:rPr>
            </a:br>
            <a:r>
              <a:rPr lang="en-US" sz="2800" dirty="0">
                <a:solidFill>
                  <a:schemeClr val="tx1"/>
                </a:solidFill>
              </a:rPr>
              <a:t>Most youth with undetected heart conditions typically appear very healthy </a:t>
            </a:r>
            <a:br>
              <a:rPr lang="en-US" sz="2800" dirty="0">
                <a:solidFill>
                  <a:schemeClr val="tx1"/>
                </a:solidFill>
              </a:rPr>
            </a:br>
            <a:br>
              <a:rPr lang="en-US" sz="2800" dirty="0">
                <a:solidFill>
                  <a:schemeClr val="tx1"/>
                </a:solidFill>
              </a:rPr>
            </a:br>
            <a:r>
              <a:rPr lang="en-US" sz="2800" dirty="0">
                <a:solidFill>
                  <a:schemeClr val="tx1"/>
                </a:solidFill>
              </a:rPr>
              <a:t>Many youth never exhibit signs or symptoms until SCA occurs</a:t>
            </a:r>
            <a:br>
              <a:rPr lang="en-US" sz="2800" dirty="0">
                <a:solidFill>
                  <a:schemeClr val="tx1"/>
                </a:solidFill>
              </a:rPr>
            </a:br>
            <a:r>
              <a:rPr lang="en-US" sz="2800" dirty="0">
                <a:solidFill>
                  <a:schemeClr val="tx1"/>
                </a:solidFill>
              </a:rPr>
              <a:t> </a:t>
            </a:r>
            <a:br>
              <a:rPr lang="en-US" sz="2800" dirty="0">
                <a:solidFill>
                  <a:schemeClr val="tx1"/>
                </a:solidFill>
              </a:rPr>
            </a:br>
            <a:r>
              <a:rPr lang="en-US" sz="2800" dirty="0">
                <a:solidFill>
                  <a:schemeClr val="tx1"/>
                </a:solidFill>
              </a:rPr>
              <a:t>SCA is the leading cause of death in young athletes </a:t>
            </a:r>
            <a:endParaRPr sz="2800" dirty="0">
              <a:solidFill>
                <a:schemeClr val="tx1"/>
              </a:solidFill>
            </a:endParaRPr>
          </a:p>
        </p:txBody>
      </p:sp>
    </p:spTree>
    <p:extLst>
      <p:ext uri="{BB962C8B-B14F-4D97-AF65-F5344CB8AC3E}">
        <p14:creationId xmlns:p14="http://schemas.microsoft.com/office/powerpoint/2010/main" val="2753988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3D6CD-E71F-744F-8F62-348CD142BC3E}"/>
              </a:ext>
            </a:extLst>
          </p:cNvPr>
          <p:cNvSpPr>
            <a:spLocks noGrp="1"/>
          </p:cNvSpPr>
          <p:nvPr>
            <p:ph type="ctrTitle"/>
          </p:nvPr>
        </p:nvSpPr>
        <p:spPr>
          <a:xfrm>
            <a:off x="304800" y="1371600"/>
            <a:ext cx="11409631" cy="3717075"/>
          </a:xfrm>
        </p:spPr>
        <p:txBody>
          <a:bodyPr/>
          <a:lstStyle/>
          <a:p>
            <a:pPr marL="457200" indent="-457200"/>
            <a:r>
              <a:rPr lang="en-US" sz="2000" dirty="0">
                <a:solidFill>
                  <a:schemeClr val="tx1"/>
                </a:solidFill>
              </a:rPr>
              <a:t>Fainting (syncope) or seizure during or after physical activity</a:t>
            </a:r>
            <a:br>
              <a:rPr lang="en-US" sz="2000" dirty="0">
                <a:solidFill>
                  <a:schemeClr val="tx1"/>
                </a:solidFill>
              </a:rPr>
            </a:br>
            <a:r>
              <a:rPr lang="en-US" sz="2000" dirty="0">
                <a:solidFill>
                  <a:schemeClr val="tx1"/>
                </a:solidFill>
              </a:rPr>
              <a:t>Dizziness / lightheadedness during or after physical activity</a:t>
            </a:r>
            <a:br>
              <a:rPr lang="en-US" sz="2000" dirty="0">
                <a:solidFill>
                  <a:schemeClr val="tx1"/>
                </a:solidFill>
              </a:rPr>
            </a:br>
            <a:r>
              <a:rPr lang="en-US" sz="2000" dirty="0">
                <a:solidFill>
                  <a:schemeClr val="tx1"/>
                </a:solidFill>
              </a:rPr>
              <a:t>Fainting or seizure resulting from emotional excitement, emotional distress or startle </a:t>
            </a:r>
            <a:br>
              <a:rPr lang="en-US" sz="2000" dirty="0">
                <a:solidFill>
                  <a:schemeClr val="tx1"/>
                </a:solidFill>
              </a:rPr>
            </a:br>
            <a:r>
              <a:rPr lang="en-US" sz="2000" dirty="0">
                <a:solidFill>
                  <a:schemeClr val="tx1"/>
                </a:solidFill>
              </a:rPr>
              <a:t>Unexplained fainting or seizures </a:t>
            </a:r>
            <a:br>
              <a:rPr lang="en-US" sz="2000" dirty="0">
                <a:solidFill>
                  <a:schemeClr val="tx1"/>
                </a:solidFill>
              </a:rPr>
            </a:br>
            <a:r>
              <a:rPr lang="en-US" sz="2000" dirty="0">
                <a:solidFill>
                  <a:schemeClr val="tx1"/>
                </a:solidFill>
              </a:rPr>
              <a:t>Chest pain or discomfort / racing heartbeat </a:t>
            </a:r>
            <a:br>
              <a:rPr lang="en-US" sz="2000" dirty="0">
                <a:solidFill>
                  <a:schemeClr val="tx1"/>
                </a:solidFill>
              </a:rPr>
            </a:br>
            <a:r>
              <a:rPr lang="en-US" sz="2000" dirty="0">
                <a:solidFill>
                  <a:schemeClr val="tx1"/>
                </a:solidFill>
              </a:rPr>
              <a:t>Unusual shortness of breath </a:t>
            </a:r>
            <a:br>
              <a:rPr lang="en-US" sz="2000" dirty="0">
                <a:solidFill>
                  <a:schemeClr val="tx1"/>
                </a:solidFill>
              </a:rPr>
            </a:br>
            <a:r>
              <a:rPr lang="en-US" sz="2000" dirty="0">
                <a:solidFill>
                  <a:schemeClr val="tx1"/>
                </a:solidFill>
              </a:rPr>
              <a:t>Unusual fatigue / tiredness </a:t>
            </a:r>
            <a:br>
              <a:rPr lang="en-US" sz="2000" dirty="0">
                <a:solidFill>
                  <a:schemeClr val="tx1"/>
                </a:solidFill>
              </a:rPr>
            </a:br>
            <a:r>
              <a:rPr lang="en-US" sz="2000" dirty="0">
                <a:solidFill>
                  <a:schemeClr val="tx1"/>
                </a:solidFill>
              </a:rPr>
              <a:t>Family history of heart disease </a:t>
            </a:r>
            <a:br>
              <a:rPr lang="en-US" sz="2000" dirty="0">
                <a:solidFill>
                  <a:schemeClr val="tx1"/>
                </a:solidFill>
              </a:rPr>
            </a:br>
            <a:r>
              <a:rPr lang="en-US" sz="2000" dirty="0">
                <a:solidFill>
                  <a:schemeClr val="tx1"/>
                </a:solidFill>
              </a:rPr>
              <a:t>Family history of unexpected sudden death during physical activity or during a seizure, or any other unexplained</a:t>
            </a:r>
            <a:endParaRPr lang="en-US" sz="2000" dirty="0"/>
          </a:p>
        </p:txBody>
      </p:sp>
    </p:spTree>
    <p:extLst>
      <p:ext uri="{BB962C8B-B14F-4D97-AF65-F5344CB8AC3E}">
        <p14:creationId xmlns:p14="http://schemas.microsoft.com/office/powerpoint/2010/main" val="2778568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40" name="Google Shape;1240;p14"/>
          <p:cNvSpPr/>
          <p:nvPr/>
        </p:nvSpPr>
        <p:spPr>
          <a:xfrm>
            <a:off x="1953768" y="0"/>
            <a:ext cx="8284464" cy="5867400"/>
          </a:xfrm>
          <a:custGeom>
            <a:avLst/>
            <a:gdLst/>
            <a:ahLst/>
            <a:cxnLst/>
            <a:rect l="l" t="t" r="r" b="b"/>
            <a:pathLst>
              <a:path w="8284464" h="6858000" extrusionOk="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241" name="Google Shape;1241;p14"/>
          <p:cNvSpPr/>
          <p:nvPr/>
        </p:nvSpPr>
        <p:spPr>
          <a:xfrm>
            <a:off x="2118359" y="1"/>
            <a:ext cx="7955280" cy="5867400"/>
          </a:xfrm>
          <a:custGeom>
            <a:avLst/>
            <a:gdLst/>
            <a:ahLst/>
            <a:cxnLst/>
            <a:rect l="l" t="t" r="r" b="b"/>
            <a:pathLst>
              <a:path w="7955280" h="6858000" extrusionOk="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Libre Franklin"/>
              <a:ea typeface="Libre Franklin"/>
              <a:cs typeface="Libre Franklin"/>
              <a:sym typeface="Libre Franklin"/>
            </a:endParaRPr>
          </a:p>
        </p:txBody>
      </p:sp>
      <p:sp>
        <p:nvSpPr>
          <p:cNvPr id="1242" name="Google Shape;1242;p14"/>
          <p:cNvSpPr txBox="1">
            <a:spLocks noGrp="1"/>
          </p:cNvSpPr>
          <p:nvPr>
            <p:ph type="ctrTitle"/>
          </p:nvPr>
        </p:nvSpPr>
        <p:spPr>
          <a:xfrm>
            <a:off x="2438400" y="2135367"/>
            <a:ext cx="6779728" cy="3149940"/>
          </a:xfrm>
          <a:prstGeom prst="rect">
            <a:avLst/>
          </a:prstGeom>
          <a:noFill/>
          <a:ln>
            <a:noFill/>
          </a:ln>
        </p:spPr>
        <p:txBody>
          <a:bodyPr spcFirstLastPara="1" wrap="square" lIns="91425" tIns="45700" rIns="91425" bIns="45700" anchor="ctr" anchorCtr="0">
            <a:noAutofit/>
          </a:bodyPr>
          <a:lstStyle/>
          <a:p>
            <a:pPr lvl="0" algn="ctr" rtl="0">
              <a:lnSpc>
                <a:spcPct val="90000"/>
              </a:lnSpc>
              <a:spcBef>
                <a:spcPts val="0"/>
              </a:spcBef>
              <a:spcAft>
                <a:spcPts val="0"/>
              </a:spcAft>
              <a:buClr>
                <a:srgbClr val="0C0C0C"/>
              </a:buClr>
              <a:buSzPts val="4200"/>
            </a:pPr>
            <a:r>
              <a:rPr lang="en-US" sz="3000" dirty="0">
                <a:solidFill>
                  <a:srgbClr val="0C0C0C"/>
                </a:solidFill>
              </a:rPr>
              <a:t>SCA ON CAMPUS</a:t>
            </a:r>
            <a:br>
              <a:rPr lang="en-US" sz="3000" dirty="0">
                <a:solidFill>
                  <a:srgbClr val="0C0C0C"/>
                </a:solidFill>
              </a:rPr>
            </a:br>
            <a:br>
              <a:rPr lang="en-US" sz="3000" dirty="0">
                <a:solidFill>
                  <a:srgbClr val="0C0C0C"/>
                </a:solidFill>
              </a:rPr>
            </a:br>
            <a:br>
              <a:rPr lang="en-US" sz="3000" dirty="0">
                <a:solidFill>
                  <a:srgbClr val="0C0C0C"/>
                </a:solidFill>
              </a:rPr>
            </a:br>
            <a:br>
              <a:rPr lang="en-US" sz="3000" dirty="0">
                <a:solidFill>
                  <a:srgbClr val="0C0C0C"/>
                </a:solidFill>
              </a:rPr>
            </a:br>
            <a:r>
              <a:rPr lang="en-US" sz="2400" dirty="0">
                <a:solidFill>
                  <a:srgbClr val="0C0C0C"/>
                </a:solidFill>
              </a:rPr>
              <a:t>#1 Killer On Campuses</a:t>
            </a:r>
            <a:br>
              <a:rPr lang="en-US" sz="2400" dirty="0">
                <a:solidFill>
                  <a:srgbClr val="0C0C0C"/>
                </a:solidFill>
              </a:rPr>
            </a:br>
            <a:br>
              <a:rPr lang="en-US" sz="2400" dirty="0">
                <a:solidFill>
                  <a:srgbClr val="0C0C0C"/>
                </a:solidFill>
              </a:rPr>
            </a:br>
            <a:r>
              <a:rPr lang="en-US" sz="2400" dirty="0">
                <a:solidFill>
                  <a:srgbClr val="0C0C0C"/>
                </a:solidFill>
              </a:rPr>
              <a:t>1 in 25 Schools will have SCA each year</a:t>
            </a:r>
            <a:br>
              <a:rPr lang="en-US" sz="2400" dirty="0">
                <a:solidFill>
                  <a:srgbClr val="0C0C0C"/>
                </a:solidFill>
              </a:rPr>
            </a:br>
            <a:br>
              <a:rPr lang="en-US" sz="2400" dirty="0">
                <a:solidFill>
                  <a:srgbClr val="0C0C0C"/>
                </a:solidFill>
              </a:rPr>
            </a:br>
            <a:r>
              <a:rPr lang="en-US" sz="2400" dirty="0">
                <a:solidFill>
                  <a:srgbClr val="0C0C0C"/>
                </a:solidFill>
              </a:rPr>
              <a:t>132,853 schools in US</a:t>
            </a:r>
            <a:br>
              <a:rPr lang="en-US" sz="2400" dirty="0">
                <a:solidFill>
                  <a:srgbClr val="0C0C0C"/>
                </a:solidFill>
              </a:rPr>
            </a:br>
            <a:br>
              <a:rPr lang="en-US" sz="2400" dirty="0">
                <a:solidFill>
                  <a:srgbClr val="0C0C0C"/>
                </a:solidFill>
              </a:rPr>
            </a:br>
            <a:r>
              <a:rPr lang="en-US" sz="2400" dirty="0">
                <a:solidFill>
                  <a:srgbClr val="0C0C0C"/>
                </a:solidFill>
              </a:rPr>
              <a:t>5,314 will have an SCA incident</a:t>
            </a:r>
            <a:br>
              <a:rPr lang="en-US" sz="2400" dirty="0">
                <a:solidFill>
                  <a:srgbClr val="0C0C0C"/>
                </a:solidFill>
              </a:rPr>
            </a:br>
            <a:br>
              <a:rPr lang="en-US" sz="3000" dirty="0">
                <a:solidFill>
                  <a:srgbClr val="0C0C0C"/>
                </a:solidFill>
              </a:rPr>
            </a:br>
            <a:endParaRPr sz="3000" dirty="0">
              <a:solidFill>
                <a:srgbClr val="0C0C0C"/>
              </a:solidFill>
            </a:endParaRPr>
          </a:p>
        </p:txBody>
      </p:sp>
      <p:pic>
        <p:nvPicPr>
          <p:cNvPr id="4" name="Picture 3" descr="Logo, company name&#10;&#10;Description automatically generated">
            <a:extLst>
              <a:ext uri="{FF2B5EF4-FFF2-40B4-BE49-F238E27FC236}">
                <a16:creationId xmlns:a16="http://schemas.microsoft.com/office/drawing/2014/main" id="{3F143AED-7956-4EB8-B02B-FF98E3E00E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9040" y="3642932"/>
            <a:ext cx="3284750" cy="3284750"/>
          </a:xfrm>
          <a:prstGeom prst="rect">
            <a:avLst/>
          </a:prstGeom>
        </p:spPr>
      </p:pic>
    </p:spTree>
    <p:extLst>
      <p:ext uri="{BB962C8B-B14F-4D97-AF65-F5344CB8AC3E}">
        <p14:creationId xmlns:p14="http://schemas.microsoft.com/office/powerpoint/2010/main" val="3654675998"/>
      </p:ext>
    </p:extLst>
  </p:cSld>
  <p:clrMapOvr>
    <a:masterClrMapping/>
  </p:clrMapOvr>
</p:sld>
</file>

<file path=ppt/theme/theme1.xml><?xml version="1.0" encoding="utf-8"?>
<a:theme xmlns:a="http://schemas.openxmlformats.org/drawingml/2006/main" name="School Health Slide Master">
  <a:themeElements>
    <a:clrScheme name="Custom 12">
      <a:dk1>
        <a:srgbClr val="000000"/>
      </a:dk1>
      <a:lt1>
        <a:srgbClr val="FFFFFF"/>
      </a:lt1>
      <a:dk2>
        <a:srgbClr val="44546A"/>
      </a:dk2>
      <a:lt2>
        <a:srgbClr val="E7E6E6"/>
      </a:lt2>
      <a:accent1>
        <a:srgbClr val="00679F"/>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Custom 13">
      <a:dk1>
        <a:srgbClr val="000000"/>
      </a:dk1>
      <a:lt1>
        <a:srgbClr val="FFFFFF"/>
      </a:lt1>
      <a:dk2>
        <a:srgbClr val="44546A"/>
      </a:dk2>
      <a:lt2>
        <a:srgbClr val="E7E6E6"/>
      </a:lt2>
      <a:accent1>
        <a:srgbClr val="00679F"/>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18316</TotalTime>
  <Words>608</Words>
  <Application>Microsoft Office PowerPoint</Application>
  <PresentationFormat>Widescreen</PresentationFormat>
  <Paragraphs>64</Paragraphs>
  <Slides>29</Slides>
  <Notes>8</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29</vt:i4>
      </vt:variant>
    </vt:vector>
  </HeadingPairs>
  <TitlesOfParts>
    <vt:vector size="39" baseType="lpstr">
      <vt:lpstr>Meiryo</vt:lpstr>
      <vt:lpstr>Arial</vt:lpstr>
      <vt:lpstr>Arial Black</vt:lpstr>
      <vt:lpstr>Book Antiqua</vt:lpstr>
      <vt:lpstr>Calibri</vt:lpstr>
      <vt:lpstr>Calibri Light</vt:lpstr>
      <vt:lpstr>Garamond</vt:lpstr>
      <vt:lpstr>Libre Franklin</vt:lpstr>
      <vt:lpstr>School Health Slide Master</vt:lpstr>
      <vt:lpstr>Custom Design</vt:lpstr>
      <vt:lpstr>WITHOUT WARNING</vt:lpstr>
      <vt:lpstr> Doitfordamani.com #DoItForDamani</vt:lpstr>
      <vt:lpstr>SCA TRAINING IS MORE THAN KNOWING CPR</vt:lpstr>
      <vt:lpstr>Do it For Damani Protocol Awareness-Training -Planning</vt:lpstr>
      <vt:lpstr>DISPELLING THE MYTHS</vt:lpstr>
      <vt:lpstr>Outdated Technology</vt:lpstr>
      <vt:lpstr>Who Does It Effect  SCA can strike persons of any age, gender or race, including those that seem in good health and at peak physical fitness   Most youth with undetected heart conditions typically appear very healthy   Many youth never exhibit signs or symptoms until SCA occurs   SCA is the leading cause of death in young athletes </vt:lpstr>
      <vt:lpstr>Fainting (syncope) or seizure during or after physical activity Dizziness / lightheadedness during or after physical activity Fainting or seizure resulting from emotional excitement, emotional distress or startle  Unexplained fainting or seizures  Chest pain or discomfort / racing heartbeat  Unusual shortness of breath  Unusual fatigue / tiredness  Family history of heart disease  Family history of unexpected sudden death during physical activity or during a seizure, or any other unexplained</vt:lpstr>
      <vt:lpstr>SCA ON CAMPUS    #1 Killer On Campuses  1 in 25 Schools will have SCA each year  132,853 schools in US  5,314 will have an SCA incident  </vt:lpstr>
      <vt:lpstr>PowerPoint Presentation</vt:lpstr>
      <vt:lpstr>STAY READY    ARE YOU PREPARED? WHAT’S THE PLAN?</vt:lpstr>
      <vt:lpstr>WHAT DOES SCA LOOK LIKE? </vt:lpstr>
      <vt:lpstr>30 Million Youth Participate in Sports Each Year </vt:lpstr>
      <vt:lpstr>More Common Than Cancer  2/3 of SCA will not be during sports  Every 3 days an Athlete will die from SCA  1/3 of SCA deaths will not find cause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More Deaths from  SCA than  Childhood &amp; Breast  Cancer Combined  Most Teams Pink Out  CAN WE CREATE SCHOOLWIDE AWARENESS  DAYS FOR SCA?</vt:lpstr>
      <vt:lpstr>HOW DO WE RESPOND TO SCA IN THE CLASSROOM?  DO YOUR TEACHERS KNOW WHAT TO DO? DO YOUR STUDENTS KNOW WHAT TO DO?</vt:lpstr>
      <vt:lpstr>PowerPoint Presentation</vt:lpstr>
      <vt:lpstr>PROTOCOL</vt:lpstr>
      <vt:lpstr>PowerPoint Presentation</vt:lpstr>
      <vt:lpstr>#AEDCHALLENGE</vt:lpstr>
      <vt:lpstr>EMERGENCY DRILLS  1ST WEEK PROCEDURE TALKS ADVISORY MEETINGS STAFF MEETINGS </vt:lpstr>
      <vt:lpstr>SUGGESTIONS</vt:lpstr>
    </vt:vector>
  </TitlesOfParts>
  <Company>School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Stacey Incavo</dc:creator>
  <cp:lastModifiedBy>Maggie Feikes</cp:lastModifiedBy>
  <cp:revision>220</cp:revision>
  <cp:lastPrinted>2019-02-18T22:45:49Z</cp:lastPrinted>
  <dcterms:created xsi:type="dcterms:W3CDTF">2012-01-30T18:04:29Z</dcterms:created>
  <dcterms:modified xsi:type="dcterms:W3CDTF">2021-10-21T13:35:16Z</dcterms:modified>
</cp:coreProperties>
</file>