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  <p:sldMasterId id="2147483681" r:id="rId2"/>
    <p:sldMasterId id="2147483684" r:id="rId3"/>
  </p:sldMasterIdLst>
  <p:notesMasterIdLst>
    <p:notesMasterId r:id="rId50"/>
  </p:notesMasterIdLst>
  <p:handoutMasterIdLst>
    <p:handoutMasterId r:id="rId51"/>
  </p:handoutMasterIdLst>
  <p:sldIdLst>
    <p:sldId id="256" r:id="rId4"/>
    <p:sldId id="257" r:id="rId5"/>
    <p:sldId id="258" r:id="rId6"/>
    <p:sldId id="259" r:id="rId7"/>
    <p:sldId id="289" r:id="rId8"/>
    <p:sldId id="295" r:id="rId9"/>
    <p:sldId id="296" r:id="rId10"/>
    <p:sldId id="297" r:id="rId11"/>
    <p:sldId id="262" r:id="rId12"/>
    <p:sldId id="290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429" r:id="rId22"/>
    <p:sldId id="430" r:id="rId23"/>
    <p:sldId id="272" r:id="rId24"/>
    <p:sldId id="436" r:id="rId25"/>
    <p:sldId id="273" r:id="rId26"/>
    <p:sldId id="274" r:id="rId27"/>
    <p:sldId id="275" r:id="rId28"/>
    <p:sldId id="299" r:id="rId29"/>
    <p:sldId id="280" r:id="rId30"/>
    <p:sldId id="291" r:id="rId31"/>
    <p:sldId id="298" r:id="rId32"/>
    <p:sldId id="277" r:id="rId33"/>
    <p:sldId id="303" r:id="rId34"/>
    <p:sldId id="278" r:id="rId35"/>
    <p:sldId id="431" r:id="rId36"/>
    <p:sldId id="279" r:id="rId37"/>
    <p:sldId id="292" r:id="rId38"/>
    <p:sldId id="419" r:id="rId39"/>
    <p:sldId id="284" r:id="rId40"/>
    <p:sldId id="433" r:id="rId41"/>
    <p:sldId id="428" r:id="rId42"/>
    <p:sldId id="432" r:id="rId43"/>
    <p:sldId id="285" r:id="rId44"/>
    <p:sldId id="286" r:id="rId45"/>
    <p:sldId id="421" r:id="rId46"/>
    <p:sldId id="282" r:id="rId47"/>
    <p:sldId id="287" r:id="rId48"/>
    <p:sldId id="288" r:id="rId49"/>
  </p:sldIdLst>
  <p:sldSz cx="12192000" cy="6858000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AE"/>
    <a:srgbClr val="005D9D"/>
    <a:srgbClr val="086CAA"/>
    <a:srgbClr val="006BA4"/>
    <a:srgbClr val="AC2C6D"/>
    <a:srgbClr val="357A99"/>
    <a:srgbClr val="000080"/>
    <a:srgbClr val="990000"/>
    <a:srgbClr val="000099"/>
    <a:srgbClr val="92D8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87" autoAdjust="0"/>
    <p:restoredTop sz="94620" autoAdjust="0"/>
  </p:normalViewPr>
  <p:slideViewPr>
    <p:cSldViewPr>
      <p:cViewPr varScale="1">
        <p:scale>
          <a:sx n="103" d="100"/>
          <a:sy n="103" d="100"/>
        </p:scale>
        <p:origin x="224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401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67C9AD-20DA-0141-8859-CE9514CEB207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1552A9A-5A51-2941-80AB-F61CA06DA3B3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What is trauma?</a:t>
          </a:r>
        </a:p>
      </dgm:t>
    </dgm:pt>
    <dgm:pt modelId="{7473B8AA-84C3-9745-9796-2FD91DB86477}" type="parTrans" cxnId="{98E08C1C-2FB9-D348-B88E-53AADF833A9F}">
      <dgm:prSet/>
      <dgm:spPr/>
      <dgm:t>
        <a:bodyPr/>
        <a:lstStyle/>
        <a:p>
          <a:endParaRPr lang="en-US"/>
        </a:p>
      </dgm:t>
    </dgm:pt>
    <dgm:pt modelId="{8467C4BE-AEE1-2046-9718-C6DEDF027875}" type="sibTrans" cxnId="{98E08C1C-2FB9-D348-B88E-53AADF833A9F}">
      <dgm:prSet/>
      <dgm:spPr/>
      <dgm:t>
        <a:bodyPr/>
        <a:lstStyle/>
        <a:p>
          <a:endParaRPr lang="en-US"/>
        </a:p>
      </dgm:t>
    </dgm:pt>
    <dgm:pt modelId="{333170ED-C45F-2F4B-B733-A80A1EDE3113}">
      <dgm:prSet phldrT="[Text]" custT="1"/>
      <dgm:spPr>
        <a:noFill/>
      </dgm:spPr>
      <dgm:t>
        <a:bodyPr/>
        <a:lstStyle/>
        <a:p>
          <a:r>
            <a:rPr lang="en-US" sz="2000" dirty="0"/>
            <a:t>ACEs</a:t>
          </a:r>
        </a:p>
      </dgm:t>
    </dgm:pt>
    <dgm:pt modelId="{DEAB826C-78ED-5F4D-8DE7-B9728F64A154}" type="parTrans" cxnId="{7DE7B5BB-56FA-BA4C-8FD3-5FCF4E936214}">
      <dgm:prSet/>
      <dgm:spPr/>
      <dgm:t>
        <a:bodyPr/>
        <a:lstStyle/>
        <a:p>
          <a:endParaRPr lang="en-US"/>
        </a:p>
      </dgm:t>
    </dgm:pt>
    <dgm:pt modelId="{738BDF29-3A9E-A44C-BADB-0FA87DDE5E8D}" type="sibTrans" cxnId="{7DE7B5BB-56FA-BA4C-8FD3-5FCF4E936214}">
      <dgm:prSet/>
      <dgm:spPr/>
      <dgm:t>
        <a:bodyPr/>
        <a:lstStyle/>
        <a:p>
          <a:endParaRPr lang="en-US"/>
        </a:p>
      </dgm:t>
    </dgm:pt>
    <dgm:pt modelId="{84F74CD9-280C-B84E-8DC5-CA1E529D8EC5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What does it look like?</a:t>
          </a:r>
        </a:p>
      </dgm:t>
    </dgm:pt>
    <dgm:pt modelId="{F924A2CA-84FD-7140-B131-2718A0B96A31}" type="parTrans" cxnId="{0F68BA00-D075-9D4D-8D1B-CBCA580E692B}">
      <dgm:prSet/>
      <dgm:spPr/>
      <dgm:t>
        <a:bodyPr/>
        <a:lstStyle/>
        <a:p>
          <a:endParaRPr lang="en-US"/>
        </a:p>
      </dgm:t>
    </dgm:pt>
    <dgm:pt modelId="{6B1D036E-5BCE-B148-A48C-B25F5280C47A}" type="sibTrans" cxnId="{0F68BA00-D075-9D4D-8D1B-CBCA580E692B}">
      <dgm:prSet/>
      <dgm:spPr/>
      <dgm:t>
        <a:bodyPr/>
        <a:lstStyle/>
        <a:p>
          <a:endParaRPr lang="en-US"/>
        </a:p>
      </dgm:t>
    </dgm:pt>
    <dgm:pt modelId="{84B96AEB-92BF-A447-9C73-13DCC2D63B9D}">
      <dgm:prSet phldrT="[Text]" custT="1"/>
      <dgm:spPr>
        <a:noFill/>
      </dgm:spPr>
      <dgm:t>
        <a:bodyPr/>
        <a:lstStyle/>
        <a:p>
          <a:r>
            <a:rPr lang="en-US" sz="2000" dirty="0"/>
            <a:t>Manifestations of trauma</a:t>
          </a:r>
        </a:p>
      </dgm:t>
    </dgm:pt>
    <dgm:pt modelId="{170A414E-150B-154B-A9F4-7727E65A697F}" type="parTrans" cxnId="{7E76D052-2EDC-3B42-8AE4-35E914B451BC}">
      <dgm:prSet/>
      <dgm:spPr/>
      <dgm:t>
        <a:bodyPr/>
        <a:lstStyle/>
        <a:p>
          <a:endParaRPr lang="en-US"/>
        </a:p>
      </dgm:t>
    </dgm:pt>
    <dgm:pt modelId="{51E6CAA2-3F3E-674A-915C-EEF7D8902256}" type="sibTrans" cxnId="{7E76D052-2EDC-3B42-8AE4-35E914B451BC}">
      <dgm:prSet/>
      <dgm:spPr/>
      <dgm:t>
        <a:bodyPr/>
        <a:lstStyle/>
        <a:p>
          <a:endParaRPr lang="en-US"/>
        </a:p>
      </dgm:t>
    </dgm:pt>
    <dgm:pt modelId="{97670E8E-023F-7046-AA8A-95A39BCB83E9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What can we do?</a:t>
          </a:r>
        </a:p>
      </dgm:t>
    </dgm:pt>
    <dgm:pt modelId="{6F4E2314-0010-0C4A-BED8-04AA596E707B}" type="parTrans" cxnId="{5ADB6527-B92B-3143-9DC2-F713C7894D25}">
      <dgm:prSet/>
      <dgm:spPr/>
      <dgm:t>
        <a:bodyPr/>
        <a:lstStyle/>
        <a:p>
          <a:endParaRPr lang="en-US"/>
        </a:p>
      </dgm:t>
    </dgm:pt>
    <dgm:pt modelId="{93555BD3-3F39-8849-A7CE-386F609F4031}" type="sibTrans" cxnId="{5ADB6527-B92B-3143-9DC2-F713C7894D25}">
      <dgm:prSet/>
      <dgm:spPr/>
      <dgm:t>
        <a:bodyPr/>
        <a:lstStyle/>
        <a:p>
          <a:endParaRPr lang="en-US"/>
        </a:p>
      </dgm:t>
    </dgm:pt>
    <dgm:pt modelId="{EF1EEDF3-18EF-A04B-919A-4677A2621B41}">
      <dgm:prSet phldrT="[Text]" custT="1"/>
      <dgm:spPr>
        <a:noFill/>
      </dgm:spPr>
      <dgm:t>
        <a:bodyPr/>
        <a:lstStyle/>
        <a:p>
          <a:r>
            <a:rPr lang="en-US" sz="2000" dirty="0"/>
            <a:t>Stress response systems</a:t>
          </a:r>
        </a:p>
      </dgm:t>
    </dgm:pt>
    <dgm:pt modelId="{E28DF4B9-AE62-7F4C-A81F-E38DDB8615D4}" type="parTrans" cxnId="{792EBB5B-2FC6-A842-B4C2-802574BD3320}">
      <dgm:prSet/>
      <dgm:spPr/>
      <dgm:t>
        <a:bodyPr/>
        <a:lstStyle/>
        <a:p>
          <a:endParaRPr lang="en-US"/>
        </a:p>
      </dgm:t>
    </dgm:pt>
    <dgm:pt modelId="{C0C9B18E-4713-8142-A512-7FFA37669466}" type="sibTrans" cxnId="{792EBB5B-2FC6-A842-B4C2-802574BD3320}">
      <dgm:prSet/>
      <dgm:spPr/>
      <dgm:t>
        <a:bodyPr/>
        <a:lstStyle/>
        <a:p>
          <a:endParaRPr lang="en-US"/>
        </a:p>
      </dgm:t>
    </dgm:pt>
    <dgm:pt modelId="{4634A1EE-D478-6F4F-A51C-FB0271A92C10}">
      <dgm:prSet phldrT="[Text]" custT="1"/>
      <dgm:spPr>
        <a:noFill/>
      </dgm:spPr>
      <dgm:t>
        <a:bodyPr/>
        <a:lstStyle/>
        <a:p>
          <a:r>
            <a:rPr lang="en-US" sz="2000" dirty="0"/>
            <a:t>Promoting resilience</a:t>
          </a:r>
        </a:p>
      </dgm:t>
    </dgm:pt>
    <dgm:pt modelId="{6DB41ABA-1E9B-E44A-9A15-5275F8E6F4FC}" type="parTrans" cxnId="{48A25E05-BD04-6944-8B18-6C7F1175A4C3}">
      <dgm:prSet/>
      <dgm:spPr/>
      <dgm:t>
        <a:bodyPr/>
        <a:lstStyle/>
        <a:p>
          <a:endParaRPr lang="en-US"/>
        </a:p>
      </dgm:t>
    </dgm:pt>
    <dgm:pt modelId="{85B92E0A-F64C-3E45-A251-81A0D71F7945}" type="sibTrans" cxnId="{48A25E05-BD04-6944-8B18-6C7F1175A4C3}">
      <dgm:prSet/>
      <dgm:spPr/>
      <dgm:t>
        <a:bodyPr/>
        <a:lstStyle/>
        <a:p>
          <a:endParaRPr lang="en-US"/>
        </a:p>
      </dgm:t>
    </dgm:pt>
    <dgm:pt modelId="{B84321B2-A673-3E4E-83CE-05D91E466361}">
      <dgm:prSet phldrT="[Text]" custT="1"/>
      <dgm:spPr>
        <a:noFill/>
      </dgm:spPr>
      <dgm:t>
        <a:bodyPr/>
        <a:lstStyle/>
        <a:p>
          <a:r>
            <a:rPr lang="en-US" sz="2000" dirty="0"/>
            <a:t>Reframing our response</a:t>
          </a:r>
        </a:p>
      </dgm:t>
    </dgm:pt>
    <dgm:pt modelId="{F8645C59-E462-1B47-837B-63516104E66F}" type="parTrans" cxnId="{C6163167-60B7-BC48-87F1-276AD97909A7}">
      <dgm:prSet/>
      <dgm:spPr/>
      <dgm:t>
        <a:bodyPr/>
        <a:lstStyle/>
        <a:p>
          <a:endParaRPr lang="en-US"/>
        </a:p>
      </dgm:t>
    </dgm:pt>
    <dgm:pt modelId="{ADD1E7FA-9466-4541-8283-E8141B4D1769}" type="sibTrans" cxnId="{C6163167-60B7-BC48-87F1-276AD97909A7}">
      <dgm:prSet/>
      <dgm:spPr/>
      <dgm:t>
        <a:bodyPr/>
        <a:lstStyle/>
        <a:p>
          <a:endParaRPr lang="en-US"/>
        </a:p>
      </dgm:t>
    </dgm:pt>
    <dgm:pt modelId="{A6411193-ACEF-CF41-9450-67B44A7B2098}">
      <dgm:prSet phldrT="[Text]" custT="1"/>
      <dgm:spPr>
        <a:noFill/>
      </dgm:spPr>
      <dgm:t>
        <a:bodyPr/>
        <a:lstStyle/>
        <a:p>
          <a:r>
            <a:rPr lang="en-US" sz="2000" dirty="0"/>
            <a:t>Distance learning</a:t>
          </a:r>
        </a:p>
      </dgm:t>
    </dgm:pt>
    <dgm:pt modelId="{32600EDA-153E-7D4F-A086-3FECD53F7668}" type="parTrans" cxnId="{59FF08DE-DF30-BB44-81E2-B207A3D6024B}">
      <dgm:prSet/>
      <dgm:spPr/>
      <dgm:t>
        <a:bodyPr/>
        <a:lstStyle/>
        <a:p>
          <a:endParaRPr lang="en-US"/>
        </a:p>
      </dgm:t>
    </dgm:pt>
    <dgm:pt modelId="{E8739D39-F911-3C40-ADE2-9C790460E9DB}" type="sibTrans" cxnId="{59FF08DE-DF30-BB44-81E2-B207A3D6024B}">
      <dgm:prSet/>
      <dgm:spPr/>
      <dgm:t>
        <a:bodyPr/>
        <a:lstStyle/>
        <a:p>
          <a:endParaRPr lang="en-US"/>
        </a:p>
      </dgm:t>
    </dgm:pt>
    <dgm:pt modelId="{79155F6A-B4F5-1A45-A4A1-C697DF7F7F43}" type="pres">
      <dgm:prSet presAssocID="{AB67C9AD-20DA-0141-8859-CE9514CEB207}" presName="Name0" presStyleCnt="0">
        <dgm:presLayoutVars>
          <dgm:dir/>
          <dgm:animLvl val="lvl"/>
          <dgm:resizeHandles val="exact"/>
        </dgm:presLayoutVars>
      </dgm:prSet>
      <dgm:spPr/>
    </dgm:pt>
    <dgm:pt modelId="{79327D3F-C654-494B-AA2F-242A39631314}" type="pres">
      <dgm:prSet presAssocID="{F1552A9A-5A51-2941-80AB-F61CA06DA3B3}" presName="linNode" presStyleCnt="0"/>
      <dgm:spPr/>
    </dgm:pt>
    <dgm:pt modelId="{427A7A67-6BB9-404A-8E7D-60DF6CB32AE1}" type="pres">
      <dgm:prSet presAssocID="{F1552A9A-5A51-2941-80AB-F61CA06DA3B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FAE72F7D-7515-574B-A440-EBB690393831}" type="pres">
      <dgm:prSet presAssocID="{F1552A9A-5A51-2941-80AB-F61CA06DA3B3}" presName="descendantText" presStyleLbl="alignAccFollowNode1" presStyleIdx="0" presStyleCnt="3">
        <dgm:presLayoutVars>
          <dgm:bulletEnabled val="1"/>
        </dgm:presLayoutVars>
      </dgm:prSet>
      <dgm:spPr/>
    </dgm:pt>
    <dgm:pt modelId="{8046D0EB-822D-BC4A-B547-3CD8CAADD504}" type="pres">
      <dgm:prSet presAssocID="{8467C4BE-AEE1-2046-9718-C6DEDF027875}" presName="sp" presStyleCnt="0"/>
      <dgm:spPr/>
    </dgm:pt>
    <dgm:pt modelId="{E2B856D2-19C2-9E48-BC50-7487329C37B7}" type="pres">
      <dgm:prSet presAssocID="{84F74CD9-280C-B84E-8DC5-CA1E529D8EC5}" presName="linNode" presStyleCnt="0"/>
      <dgm:spPr/>
    </dgm:pt>
    <dgm:pt modelId="{9C960934-3A73-CA43-8EF6-9F713A320682}" type="pres">
      <dgm:prSet presAssocID="{84F74CD9-280C-B84E-8DC5-CA1E529D8EC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D44384C6-3D7B-0A42-8779-1AA09B72182D}" type="pres">
      <dgm:prSet presAssocID="{84F74CD9-280C-B84E-8DC5-CA1E529D8EC5}" presName="descendantText" presStyleLbl="alignAccFollowNode1" presStyleIdx="1" presStyleCnt="3">
        <dgm:presLayoutVars>
          <dgm:bulletEnabled val="1"/>
        </dgm:presLayoutVars>
      </dgm:prSet>
      <dgm:spPr/>
    </dgm:pt>
    <dgm:pt modelId="{3305A4FF-BD3B-0945-9DB5-5B762C2A730D}" type="pres">
      <dgm:prSet presAssocID="{6B1D036E-5BCE-B148-A48C-B25F5280C47A}" presName="sp" presStyleCnt="0"/>
      <dgm:spPr/>
    </dgm:pt>
    <dgm:pt modelId="{030A39C5-89C4-1540-8C30-273AB349F95A}" type="pres">
      <dgm:prSet presAssocID="{97670E8E-023F-7046-AA8A-95A39BCB83E9}" presName="linNode" presStyleCnt="0"/>
      <dgm:spPr/>
    </dgm:pt>
    <dgm:pt modelId="{40DB5956-4932-BB4A-A328-00E1CF5B9B3A}" type="pres">
      <dgm:prSet presAssocID="{97670E8E-023F-7046-AA8A-95A39BCB83E9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C126F792-AEBA-354B-9794-9FE09CC8ED19}" type="pres">
      <dgm:prSet presAssocID="{97670E8E-023F-7046-AA8A-95A39BCB83E9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0F68BA00-D075-9D4D-8D1B-CBCA580E692B}" srcId="{AB67C9AD-20DA-0141-8859-CE9514CEB207}" destId="{84F74CD9-280C-B84E-8DC5-CA1E529D8EC5}" srcOrd="1" destOrd="0" parTransId="{F924A2CA-84FD-7140-B131-2718A0B96A31}" sibTransId="{6B1D036E-5BCE-B148-A48C-B25F5280C47A}"/>
    <dgm:cxn modelId="{BC700C05-A860-3541-AF01-EDC9F0A279AF}" type="presOf" srcId="{EF1EEDF3-18EF-A04B-919A-4677A2621B41}" destId="{FAE72F7D-7515-574B-A440-EBB690393831}" srcOrd="0" destOrd="1" presId="urn:microsoft.com/office/officeart/2005/8/layout/vList5"/>
    <dgm:cxn modelId="{019A1205-052D-F14C-92E0-251B6DFD0393}" type="presOf" srcId="{AB67C9AD-20DA-0141-8859-CE9514CEB207}" destId="{79155F6A-B4F5-1A45-A4A1-C697DF7F7F43}" srcOrd="0" destOrd="0" presId="urn:microsoft.com/office/officeart/2005/8/layout/vList5"/>
    <dgm:cxn modelId="{48A25E05-BD04-6944-8B18-6C7F1175A4C3}" srcId="{97670E8E-023F-7046-AA8A-95A39BCB83E9}" destId="{4634A1EE-D478-6F4F-A51C-FB0271A92C10}" srcOrd="0" destOrd="0" parTransId="{6DB41ABA-1E9B-E44A-9A15-5275F8E6F4FC}" sibTransId="{85B92E0A-F64C-3E45-A251-81A0D71F7945}"/>
    <dgm:cxn modelId="{98E08C1C-2FB9-D348-B88E-53AADF833A9F}" srcId="{AB67C9AD-20DA-0141-8859-CE9514CEB207}" destId="{F1552A9A-5A51-2941-80AB-F61CA06DA3B3}" srcOrd="0" destOrd="0" parTransId="{7473B8AA-84C3-9745-9796-2FD91DB86477}" sibTransId="{8467C4BE-AEE1-2046-9718-C6DEDF027875}"/>
    <dgm:cxn modelId="{B1CD7A22-7A58-DF4E-86A3-26D58ADF38D7}" type="presOf" srcId="{84B96AEB-92BF-A447-9C73-13DCC2D63B9D}" destId="{D44384C6-3D7B-0A42-8779-1AA09B72182D}" srcOrd="0" destOrd="0" presId="urn:microsoft.com/office/officeart/2005/8/layout/vList5"/>
    <dgm:cxn modelId="{5ADB6527-B92B-3143-9DC2-F713C7894D25}" srcId="{AB67C9AD-20DA-0141-8859-CE9514CEB207}" destId="{97670E8E-023F-7046-AA8A-95A39BCB83E9}" srcOrd="2" destOrd="0" parTransId="{6F4E2314-0010-0C4A-BED8-04AA596E707B}" sibTransId="{93555BD3-3F39-8849-A7CE-386F609F4031}"/>
    <dgm:cxn modelId="{97B39A45-D15F-5743-8216-9500AEB69551}" type="presOf" srcId="{F1552A9A-5A51-2941-80AB-F61CA06DA3B3}" destId="{427A7A67-6BB9-404A-8E7D-60DF6CB32AE1}" srcOrd="0" destOrd="0" presId="urn:microsoft.com/office/officeart/2005/8/layout/vList5"/>
    <dgm:cxn modelId="{24ED1547-C31E-8B48-84F7-233575B80605}" type="presOf" srcId="{B84321B2-A673-3E4E-83CE-05D91E466361}" destId="{D44384C6-3D7B-0A42-8779-1AA09B72182D}" srcOrd="0" destOrd="1" presId="urn:microsoft.com/office/officeart/2005/8/layout/vList5"/>
    <dgm:cxn modelId="{7E76D052-2EDC-3B42-8AE4-35E914B451BC}" srcId="{84F74CD9-280C-B84E-8DC5-CA1E529D8EC5}" destId="{84B96AEB-92BF-A447-9C73-13DCC2D63B9D}" srcOrd="0" destOrd="0" parTransId="{170A414E-150B-154B-A9F4-7727E65A697F}" sibTransId="{51E6CAA2-3F3E-674A-915C-EEF7D8902256}"/>
    <dgm:cxn modelId="{792EBB5B-2FC6-A842-B4C2-802574BD3320}" srcId="{F1552A9A-5A51-2941-80AB-F61CA06DA3B3}" destId="{EF1EEDF3-18EF-A04B-919A-4677A2621B41}" srcOrd="1" destOrd="0" parTransId="{E28DF4B9-AE62-7F4C-A81F-E38DDB8615D4}" sibTransId="{C0C9B18E-4713-8142-A512-7FFA37669466}"/>
    <dgm:cxn modelId="{C6163167-60B7-BC48-87F1-276AD97909A7}" srcId="{84F74CD9-280C-B84E-8DC5-CA1E529D8EC5}" destId="{B84321B2-A673-3E4E-83CE-05D91E466361}" srcOrd="1" destOrd="0" parTransId="{F8645C59-E462-1B47-837B-63516104E66F}" sibTransId="{ADD1E7FA-9466-4541-8283-E8141B4D1769}"/>
    <dgm:cxn modelId="{EB0D8B6F-13B6-0841-BED2-D4F224B3ED55}" type="presOf" srcId="{84F74CD9-280C-B84E-8DC5-CA1E529D8EC5}" destId="{9C960934-3A73-CA43-8EF6-9F713A320682}" srcOrd="0" destOrd="0" presId="urn:microsoft.com/office/officeart/2005/8/layout/vList5"/>
    <dgm:cxn modelId="{3BE99DA8-124E-6346-BFFD-CA26B3759C1D}" type="presOf" srcId="{A6411193-ACEF-CF41-9450-67B44A7B2098}" destId="{C126F792-AEBA-354B-9794-9FE09CC8ED19}" srcOrd="0" destOrd="1" presId="urn:microsoft.com/office/officeart/2005/8/layout/vList5"/>
    <dgm:cxn modelId="{7DE7B5BB-56FA-BA4C-8FD3-5FCF4E936214}" srcId="{F1552A9A-5A51-2941-80AB-F61CA06DA3B3}" destId="{333170ED-C45F-2F4B-B733-A80A1EDE3113}" srcOrd="0" destOrd="0" parTransId="{DEAB826C-78ED-5F4D-8DE7-B9728F64A154}" sibTransId="{738BDF29-3A9E-A44C-BADB-0FA87DDE5E8D}"/>
    <dgm:cxn modelId="{827D25CC-4084-3742-BA7E-70D5BB14EA98}" type="presOf" srcId="{97670E8E-023F-7046-AA8A-95A39BCB83E9}" destId="{40DB5956-4932-BB4A-A328-00E1CF5B9B3A}" srcOrd="0" destOrd="0" presId="urn:microsoft.com/office/officeart/2005/8/layout/vList5"/>
    <dgm:cxn modelId="{9FA9EECD-656A-8541-9B6A-FDF579EA9856}" type="presOf" srcId="{4634A1EE-D478-6F4F-A51C-FB0271A92C10}" destId="{C126F792-AEBA-354B-9794-9FE09CC8ED19}" srcOrd="0" destOrd="0" presId="urn:microsoft.com/office/officeart/2005/8/layout/vList5"/>
    <dgm:cxn modelId="{59FF08DE-DF30-BB44-81E2-B207A3D6024B}" srcId="{97670E8E-023F-7046-AA8A-95A39BCB83E9}" destId="{A6411193-ACEF-CF41-9450-67B44A7B2098}" srcOrd="1" destOrd="0" parTransId="{32600EDA-153E-7D4F-A086-3FECD53F7668}" sibTransId="{E8739D39-F911-3C40-ADE2-9C790460E9DB}"/>
    <dgm:cxn modelId="{D9CD9AF9-3C8F-D74D-B376-9BA2BC77AB28}" type="presOf" srcId="{333170ED-C45F-2F4B-B733-A80A1EDE3113}" destId="{FAE72F7D-7515-574B-A440-EBB690393831}" srcOrd="0" destOrd="0" presId="urn:microsoft.com/office/officeart/2005/8/layout/vList5"/>
    <dgm:cxn modelId="{E977BEF0-9BDC-814F-8349-91E45DF8F1E0}" type="presParOf" srcId="{79155F6A-B4F5-1A45-A4A1-C697DF7F7F43}" destId="{79327D3F-C654-494B-AA2F-242A39631314}" srcOrd="0" destOrd="0" presId="urn:microsoft.com/office/officeart/2005/8/layout/vList5"/>
    <dgm:cxn modelId="{3DBADE51-FFFC-534C-8762-8F226C05156A}" type="presParOf" srcId="{79327D3F-C654-494B-AA2F-242A39631314}" destId="{427A7A67-6BB9-404A-8E7D-60DF6CB32AE1}" srcOrd="0" destOrd="0" presId="urn:microsoft.com/office/officeart/2005/8/layout/vList5"/>
    <dgm:cxn modelId="{301BB52D-FC2D-F14C-A7F2-960AFC35B7A7}" type="presParOf" srcId="{79327D3F-C654-494B-AA2F-242A39631314}" destId="{FAE72F7D-7515-574B-A440-EBB690393831}" srcOrd="1" destOrd="0" presId="urn:microsoft.com/office/officeart/2005/8/layout/vList5"/>
    <dgm:cxn modelId="{A4178501-8F56-AB46-A1A8-D4EFD930E1C8}" type="presParOf" srcId="{79155F6A-B4F5-1A45-A4A1-C697DF7F7F43}" destId="{8046D0EB-822D-BC4A-B547-3CD8CAADD504}" srcOrd="1" destOrd="0" presId="urn:microsoft.com/office/officeart/2005/8/layout/vList5"/>
    <dgm:cxn modelId="{8B5C7B9C-8901-9045-A605-17BC724CA29C}" type="presParOf" srcId="{79155F6A-B4F5-1A45-A4A1-C697DF7F7F43}" destId="{E2B856D2-19C2-9E48-BC50-7487329C37B7}" srcOrd="2" destOrd="0" presId="urn:microsoft.com/office/officeart/2005/8/layout/vList5"/>
    <dgm:cxn modelId="{002BC03B-A5B9-8C4C-99E2-8B75DC9CC610}" type="presParOf" srcId="{E2B856D2-19C2-9E48-BC50-7487329C37B7}" destId="{9C960934-3A73-CA43-8EF6-9F713A320682}" srcOrd="0" destOrd="0" presId="urn:microsoft.com/office/officeart/2005/8/layout/vList5"/>
    <dgm:cxn modelId="{C737EEE3-E711-9445-8AA6-7D10F4C48ACC}" type="presParOf" srcId="{E2B856D2-19C2-9E48-BC50-7487329C37B7}" destId="{D44384C6-3D7B-0A42-8779-1AA09B72182D}" srcOrd="1" destOrd="0" presId="urn:microsoft.com/office/officeart/2005/8/layout/vList5"/>
    <dgm:cxn modelId="{C4B73683-84F3-7E48-87C5-22BCCF23E2C3}" type="presParOf" srcId="{79155F6A-B4F5-1A45-A4A1-C697DF7F7F43}" destId="{3305A4FF-BD3B-0945-9DB5-5B762C2A730D}" srcOrd="3" destOrd="0" presId="urn:microsoft.com/office/officeart/2005/8/layout/vList5"/>
    <dgm:cxn modelId="{F157474D-1D4D-334F-8AA0-0050F4CC8392}" type="presParOf" srcId="{79155F6A-B4F5-1A45-A4A1-C697DF7F7F43}" destId="{030A39C5-89C4-1540-8C30-273AB349F95A}" srcOrd="4" destOrd="0" presId="urn:microsoft.com/office/officeart/2005/8/layout/vList5"/>
    <dgm:cxn modelId="{2D76A548-CC00-A34C-A1CB-8F2CE7C92F35}" type="presParOf" srcId="{030A39C5-89C4-1540-8C30-273AB349F95A}" destId="{40DB5956-4932-BB4A-A328-00E1CF5B9B3A}" srcOrd="0" destOrd="0" presId="urn:microsoft.com/office/officeart/2005/8/layout/vList5"/>
    <dgm:cxn modelId="{D677F7BF-3FEF-6A4E-9DBE-240E7E9B7396}" type="presParOf" srcId="{030A39C5-89C4-1540-8C30-273AB349F95A}" destId="{C126F792-AEBA-354B-9794-9FE09CC8ED1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9404B6-D24E-2E41-B79F-76A2117AB5F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B3B163-3551-E949-8EC1-1BD644B31AB3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Special Ed referral</a:t>
          </a:r>
        </a:p>
      </dgm:t>
    </dgm:pt>
    <dgm:pt modelId="{974C00CB-CA88-1047-AC51-B07C56738B59}" type="parTrans" cxnId="{B2AFDE01-D521-6C47-BEDD-7ADC276D2B09}">
      <dgm:prSet/>
      <dgm:spPr/>
      <dgm:t>
        <a:bodyPr/>
        <a:lstStyle/>
        <a:p>
          <a:endParaRPr lang="en-US"/>
        </a:p>
      </dgm:t>
    </dgm:pt>
    <dgm:pt modelId="{38290922-ED88-734E-8757-E5032F6FA75F}" type="sibTrans" cxnId="{B2AFDE01-D521-6C47-BEDD-7ADC276D2B09}">
      <dgm:prSet/>
      <dgm:spPr/>
      <dgm:t>
        <a:bodyPr/>
        <a:lstStyle/>
        <a:p>
          <a:endParaRPr lang="en-US"/>
        </a:p>
      </dgm:t>
    </dgm:pt>
    <dgm:pt modelId="{F81D126D-9E63-B547-AD1F-0199989897F5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/>
            <a:t>Chronic absenteeism</a:t>
          </a:r>
        </a:p>
      </dgm:t>
    </dgm:pt>
    <dgm:pt modelId="{4C3EEBD1-CAF1-6C42-97EB-091EDA2054C6}" type="parTrans" cxnId="{B137434F-C79A-9E4B-B0CC-93B3EF9A0DD3}">
      <dgm:prSet/>
      <dgm:spPr/>
      <dgm:t>
        <a:bodyPr/>
        <a:lstStyle/>
        <a:p>
          <a:endParaRPr lang="en-US"/>
        </a:p>
      </dgm:t>
    </dgm:pt>
    <dgm:pt modelId="{3B8639F8-ED7A-894C-8ED4-EB304F1FDBD5}" type="sibTrans" cxnId="{B137434F-C79A-9E4B-B0CC-93B3EF9A0DD3}">
      <dgm:prSet/>
      <dgm:spPr/>
      <dgm:t>
        <a:bodyPr/>
        <a:lstStyle/>
        <a:p>
          <a:endParaRPr lang="en-US"/>
        </a:p>
      </dgm:t>
    </dgm:pt>
    <dgm:pt modelId="{16FC3FCB-B69A-7C4A-B663-E465CA2674B2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Increased risk of dropping out</a:t>
          </a:r>
        </a:p>
      </dgm:t>
    </dgm:pt>
    <dgm:pt modelId="{FF956035-A82F-FC46-9B56-D62202CE3880}" type="parTrans" cxnId="{13CD0AB0-371B-0C4A-9B37-DA9E7DCC4AAA}">
      <dgm:prSet/>
      <dgm:spPr/>
      <dgm:t>
        <a:bodyPr/>
        <a:lstStyle/>
        <a:p>
          <a:endParaRPr lang="en-US"/>
        </a:p>
      </dgm:t>
    </dgm:pt>
    <dgm:pt modelId="{204888DC-730C-A84F-AE97-F669AA47C888}" type="sibTrans" cxnId="{13CD0AB0-371B-0C4A-9B37-DA9E7DCC4AAA}">
      <dgm:prSet/>
      <dgm:spPr/>
      <dgm:t>
        <a:bodyPr/>
        <a:lstStyle/>
        <a:p>
          <a:endParaRPr lang="en-US"/>
        </a:p>
      </dgm:t>
    </dgm:pt>
    <dgm:pt modelId="{218BD695-5ACE-2147-8680-E035BDA43B13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Exclusionary discipline</a:t>
          </a:r>
        </a:p>
      </dgm:t>
    </dgm:pt>
    <dgm:pt modelId="{E245477E-6088-2C4C-9985-5AC83BB18A91}" type="parTrans" cxnId="{880C2CAA-D40A-B84C-BF72-C2483C2B88EB}">
      <dgm:prSet/>
      <dgm:spPr/>
      <dgm:t>
        <a:bodyPr/>
        <a:lstStyle/>
        <a:p>
          <a:endParaRPr lang="en-US"/>
        </a:p>
      </dgm:t>
    </dgm:pt>
    <dgm:pt modelId="{C9271F57-00BC-174D-A974-34D6C691A959}" type="sibTrans" cxnId="{880C2CAA-D40A-B84C-BF72-C2483C2B88EB}">
      <dgm:prSet/>
      <dgm:spPr/>
      <dgm:t>
        <a:bodyPr/>
        <a:lstStyle/>
        <a:p>
          <a:endParaRPr lang="en-US"/>
        </a:p>
      </dgm:t>
    </dgm:pt>
    <dgm:pt modelId="{D6A10ECF-914A-9E4B-ADDE-EB79DADF694A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/>
            <a:t>Academic performance</a:t>
          </a:r>
        </a:p>
      </dgm:t>
    </dgm:pt>
    <dgm:pt modelId="{48E5CAFE-240D-4447-BEC3-E159A717CED2}" type="parTrans" cxnId="{D8C3F9EC-45C2-D743-AD1A-F80E3B3F75F0}">
      <dgm:prSet/>
      <dgm:spPr/>
      <dgm:t>
        <a:bodyPr/>
        <a:lstStyle/>
        <a:p>
          <a:endParaRPr lang="en-US"/>
        </a:p>
      </dgm:t>
    </dgm:pt>
    <dgm:pt modelId="{83D1C1B2-EEE9-894C-976D-581710E60C47}" type="sibTrans" cxnId="{D8C3F9EC-45C2-D743-AD1A-F80E3B3F75F0}">
      <dgm:prSet/>
      <dgm:spPr/>
      <dgm:t>
        <a:bodyPr/>
        <a:lstStyle/>
        <a:p>
          <a:endParaRPr lang="en-US"/>
        </a:p>
      </dgm:t>
    </dgm:pt>
    <dgm:pt modelId="{6B9A9C00-BDF2-A347-8434-04CE4F15DFDF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/>
            <a:t>Maladaptive behaviors</a:t>
          </a:r>
        </a:p>
      </dgm:t>
    </dgm:pt>
    <dgm:pt modelId="{5BBDAEB3-8F86-B449-8A3E-D5EF23EB42DF}" type="parTrans" cxnId="{FF908DC1-9D39-CF43-B3D1-6D2B428E12C8}">
      <dgm:prSet/>
      <dgm:spPr/>
      <dgm:t>
        <a:bodyPr/>
        <a:lstStyle/>
        <a:p>
          <a:endParaRPr lang="en-US"/>
        </a:p>
      </dgm:t>
    </dgm:pt>
    <dgm:pt modelId="{D09AF7FA-3721-0F47-83FF-3F8A865B1155}" type="sibTrans" cxnId="{FF908DC1-9D39-CF43-B3D1-6D2B428E12C8}">
      <dgm:prSet/>
      <dgm:spPr/>
      <dgm:t>
        <a:bodyPr/>
        <a:lstStyle/>
        <a:p>
          <a:endParaRPr lang="en-US"/>
        </a:p>
      </dgm:t>
    </dgm:pt>
    <dgm:pt modelId="{0921A797-AD31-904D-9DF1-1FA83EBE7AAB}" type="pres">
      <dgm:prSet presAssocID="{F19404B6-D24E-2E41-B79F-76A2117AB5F1}" presName="CompostProcess" presStyleCnt="0">
        <dgm:presLayoutVars>
          <dgm:dir/>
          <dgm:resizeHandles val="exact"/>
        </dgm:presLayoutVars>
      </dgm:prSet>
      <dgm:spPr/>
    </dgm:pt>
    <dgm:pt modelId="{7A009837-D8E2-DF41-B76E-DBAFBB195781}" type="pres">
      <dgm:prSet presAssocID="{F19404B6-D24E-2E41-B79F-76A2117AB5F1}" presName="arrow" presStyleLbl="bgShp" presStyleIdx="0" presStyleCnt="1"/>
      <dgm:spPr>
        <a:solidFill>
          <a:schemeClr val="accent2">
            <a:lumMod val="60000"/>
            <a:lumOff val="40000"/>
          </a:schemeClr>
        </a:solidFill>
      </dgm:spPr>
    </dgm:pt>
    <dgm:pt modelId="{F4390CEC-38F2-3943-9C7B-4AEB31DF34E0}" type="pres">
      <dgm:prSet presAssocID="{F19404B6-D24E-2E41-B79F-76A2117AB5F1}" presName="linearProcess" presStyleCnt="0"/>
      <dgm:spPr/>
    </dgm:pt>
    <dgm:pt modelId="{81D12AED-A380-F348-8F54-F173C3742E19}" type="pres">
      <dgm:prSet presAssocID="{6B9A9C00-BDF2-A347-8434-04CE4F15DFDF}" presName="textNode" presStyleLbl="node1" presStyleIdx="0" presStyleCnt="6">
        <dgm:presLayoutVars>
          <dgm:bulletEnabled val="1"/>
        </dgm:presLayoutVars>
      </dgm:prSet>
      <dgm:spPr/>
    </dgm:pt>
    <dgm:pt modelId="{BC84B096-E756-0E4B-9A37-950D585EA783}" type="pres">
      <dgm:prSet presAssocID="{D09AF7FA-3721-0F47-83FF-3F8A865B1155}" presName="sibTrans" presStyleCnt="0"/>
      <dgm:spPr/>
    </dgm:pt>
    <dgm:pt modelId="{27029E6C-C4CA-0148-8EC9-640BB502C7E0}" type="pres">
      <dgm:prSet presAssocID="{218BD695-5ACE-2147-8680-E035BDA43B13}" presName="textNode" presStyleLbl="node1" presStyleIdx="1" presStyleCnt="6">
        <dgm:presLayoutVars>
          <dgm:bulletEnabled val="1"/>
        </dgm:presLayoutVars>
      </dgm:prSet>
      <dgm:spPr/>
    </dgm:pt>
    <dgm:pt modelId="{3552FDB9-34F6-2F40-ABF5-CF63A85E368A}" type="pres">
      <dgm:prSet presAssocID="{C9271F57-00BC-174D-A974-34D6C691A959}" presName="sibTrans" presStyleCnt="0"/>
      <dgm:spPr/>
    </dgm:pt>
    <dgm:pt modelId="{EAAB0491-9B51-FA4B-B88F-FE636A9A5878}" type="pres">
      <dgm:prSet presAssocID="{D6A10ECF-914A-9E4B-ADDE-EB79DADF694A}" presName="textNode" presStyleLbl="node1" presStyleIdx="2" presStyleCnt="6">
        <dgm:presLayoutVars>
          <dgm:bulletEnabled val="1"/>
        </dgm:presLayoutVars>
      </dgm:prSet>
      <dgm:spPr/>
    </dgm:pt>
    <dgm:pt modelId="{2C8B76A9-7B58-8E42-8229-D9BA4EB67806}" type="pres">
      <dgm:prSet presAssocID="{83D1C1B2-EEE9-894C-976D-581710E60C47}" presName="sibTrans" presStyleCnt="0"/>
      <dgm:spPr/>
    </dgm:pt>
    <dgm:pt modelId="{499513FE-769E-7F4C-9724-8C6CA3C280B8}" type="pres">
      <dgm:prSet presAssocID="{15B3B163-3551-E949-8EC1-1BD644B31AB3}" presName="textNode" presStyleLbl="node1" presStyleIdx="3" presStyleCnt="6">
        <dgm:presLayoutVars>
          <dgm:bulletEnabled val="1"/>
        </dgm:presLayoutVars>
      </dgm:prSet>
      <dgm:spPr/>
    </dgm:pt>
    <dgm:pt modelId="{943C2F29-8F0E-B044-A200-12FACC16661A}" type="pres">
      <dgm:prSet presAssocID="{38290922-ED88-734E-8757-E5032F6FA75F}" presName="sibTrans" presStyleCnt="0"/>
      <dgm:spPr/>
    </dgm:pt>
    <dgm:pt modelId="{B111A0C0-466F-CA45-8DAF-AFE0B6C8A935}" type="pres">
      <dgm:prSet presAssocID="{F81D126D-9E63-B547-AD1F-0199989897F5}" presName="textNode" presStyleLbl="node1" presStyleIdx="4" presStyleCnt="6">
        <dgm:presLayoutVars>
          <dgm:bulletEnabled val="1"/>
        </dgm:presLayoutVars>
      </dgm:prSet>
      <dgm:spPr/>
    </dgm:pt>
    <dgm:pt modelId="{6C2D7D65-A5A6-4748-8F94-F81708715B9F}" type="pres">
      <dgm:prSet presAssocID="{3B8639F8-ED7A-894C-8ED4-EB304F1FDBD5}" presName="sibTrans" presStyleCnt="0"/>
      <dgm:spPr/>
    </dgm:pt>
    <dgm:pt modelId="{CA511A3E-BE91-3048-8EC4-E6456E864B1B}" type="pres">
      <dgm:prSet presAssocID="{16FC3FCB-B69A-7C4A-B663-E465CA2674B2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B2AFDE01-D521-6C47-BEDD-7ADC276D2B09}" srcId="{F19404B6-D24E-2E41-B79F-76A2117AB5F1}" destId="{15B3B163-3551-E949-8EC1-1BD644B31AB3}" srcOrd="3" destOrd="0" parTransId="{974C00CB-CA88-1047-AC51-B07C56738B59}" sibTransId="{38290922-ED88-734E-8757-E5032F6FA75F}"/>
    <dgm:cxn modelId="{47254F36-5717-7543-AC37-56EECAF5B0CE}" type="presOf" srcId="{218BD695-5ACE-2147-8680-E035BDA43B13}" destId="{27029E6C-C4CA-0148-8EC9-640BB502C7E0}" srcOrd="0" destOrd="0" presId="urn:microsoft.com/office/officeart/2005/8/layout/hProcess9"/>
    <dgm:cxn modelId="{B137434F-C79A-9E4B-B0CC-93B3EF9A0DD3}" srcId="{F19404B6-D24E-2E41-B79F-76A2117AB5F1}" destId="{F81D126D-9E63-B547-AD1F-0199989897F5}" srcOrd="4" destOrd="0" parTransId="{4C3EEBD1-CAF1-6C42-97EB-091EDA2054C6}" sibTransId="{3B8639F8-ED7A-894C-8ED4-EB304F1FDBD5}"/>
    <dgm:cxn modelId="{4AADC07F-07FC-B245-8EFA-6BFC227F3082}" type="presOf" srcId="{15B3B163-3551-E949-8EC1-1BD644B31AB3}" destId="{499513FE-769E-7F4C-9724-8C6CA3C280B8}" srcOrd="0" destOrd="0" presId="urn:microsoft.com/office/officeart/2005/8/layout/hProcess9"/>
    <dgm:cxn modelId="{03271690-35D5-344D-9B33-772FF1286FB8}" type="presOf" srcId="{6B9A9C00-BDF2-A347-8434-04CE4F15DFDF}" destId="{81D12AED-A380-F348-8F54-F173C3742E19}" srcOrd="0" destOrd="0" presId="urn:microsoft.com/office/officeart/2005/8/layout/hProcess9"/>
    <dgm:cxn modelId="{2F0F6AA9-F973-5243-981F-B9DF6C4FC542}" type="presOf" srcId="{F19404B6-D24E-2E41-B79F-76A2117AB5F1}" destId="{0921A797-AD31-904D-9DF1-1FA83EBE7AAB}" srcOrd="0" destOrd="0" presId="urn:microsoft.com/office/officeart/2005/8/layout/hProcess9"/>
    <dgm:cxn modelId="{880C2CAA-D40A-B84C-BF72-C2483C2B88EB}" srcId="{F19404B6-D24E-2E41-B79F-76A2117AB5F1}" destId="{218BD695-5ACE-2147-8680-E035BDA43B13}" srcOrd="1" destOrd="0" parTransId="{E245477E-6088-2C4C-9985-5AC83BB18A91}" sibTransId="{C9271F57-00BC-174D-A974-34D6C691A959}"/>
    <dgm:cxn modelId="{13CD0AB0-371B-0C4A-9B37-DA9E7DCC4AAA}" srcId="{F19404B6-D24E-2E41-B79F-76A2117AB5F1}" destId="{16FC3FCB-B69A-7C4A-B663-E465CA2674B2}" srcOrd="5" destOrd="0" parTransId="{FF956035-A82F-FC46-9B56-D62202CE3880}" sibTransId="{204888DC-730C-A84F-AE97-F669AA47C888}"/>
    <dgm:cxn modelId="{FE741DBD-85C8-8E4D-BA17-57ADCCEE0BC6}" type="presOf" srcId="{F81D126D-9E63-B547-AD1F-0199989897F5}" destId="{B111A0C0-466F-CA45-8DAF-AFE0B6C8A935}" srcOrd="0" destOrd="0" presId="urn:microsoft.com/office/officeart/2005/8/layout/hProcess9"/>
    <dgm:cxn modelId="{FF908DC1-9D39-CF43-B3D1-6D2B428E12C8}" srcId="{F19404B6-D24E-2E41-B79F-76A2117AB5F1}" destId="{6B9A9C00-BDF2-A347-8434-04CE4F15DFDF}" srcOrd="0" destOrd="0" parTransId="{5BBDAEB3-8F86-B449-8A3E-D5EF23EB42DF}" sibTransId="{D09AF7FA-3721-0F47-83FF-3F8A865B1155}"/>
    <dgm:cxn modelId="{A390B7E5-6B7C-9649-A2E7-43AE7D07E8D2}" type="presOf" srcId="{16FC3FCB-B69A-7C4A-B663-E465CA2674B2}" destId="{CA511A3E-BE91-3048-8EC4-E6456E864B1B}" srcOrd="0" destOrd="0" presId="urn:microsoft.com/office/officeart/2005/8/layout/hProcess9"/>
    <dgm:cxn modelId="{712093E9-102B-3A4E-9D17-296C839EC2A1}" type="presOf" srcId="{D6A10ECF-914A-9E4B-ADDE-EB79DADF694A}" destId="{EAAB0491-9B51-FA4B-B88F-FE636A9A5878}" srcOrd="0" destOrd="0" presId="urn:microsoft.com/office/officeart/2005/8/layout/hProcess9"/>
    <dgm:cxn modelId="{D8C3F9EC-45C2-D743-AD1A-F80E3B3F75F0}" srcId="{F19404B6-D24E-2E41-B79F-76A2117AB5F1}" destId="{D6A10ECF-914A-9E4B-ADDE-EB79DADF694A}" srcOrd="2" destOrd="0" parTransId="{48E5CAFE-240D-4447-BEC3-E159A717CED2}" sibTransId="{83D1C1B2-EEE9-894C-976D-581710E60C47}"/>
    <dgm:cxn modelId="{91557C4B-8BAB-0C40-8CF6-D3F130E870B1}" type="presParOf" srcId="{0921A797-AD31-904D-9DF1-1FA83EBE7AAB}" destId="{7A009837-D8E2-DF41-B76E-DBAFBB195781}" srcOrd="0" destOrd="0" presId="urn:microsoft.com/office/officeart/2005/8/layout/hProcess9"/>
    <dgm:cxn modelId="{6A20AAA8-49A1-164B-979C-D611E5168DF9}" type="presParOf" srcId="{0921A797-AD31-904D-9DF1-1FA83EBE7AAB}" destId="{F4390CEC-38F2-3943-9C7B-4AEB31DF34E0}" srcOrd="1" destOrd="0" presId="urn:microsoft.com/office/officeart/2005/8/layout/hProcess9"/>
    <dgm:cxn modelId="{9252A0F7-DFA6-F244-966C-885C68B12F6F}" type="presParOf" srcId="{F4390CEC-38F2-3943-9C7B-4AEB31DF34E0}" destId="{81D12AED-A380-F348-8F54-F173C3742E19}" srcOrd="0" destOrd="0" presId="urn:microsoft.com/office/officeart/2005/8/layout/hProcess9"/>
    <dgm:cxn modelId="{9F8C4D8D-FA68-D54D-876F-DA1F658B78AA}" type="presParOf" srcId="{F4390CEC-38F2-3943-9C7B-4AEB31DF34E0}" destId="{BC84B096-E756-0E4B-9A37-950D585EA783}" srcOrd="1" destOrd="0" presId="urn:microsoft.com/office/officeart/2005/8/layout/hProcess9"/>
    <dgm:cxn modelId="{4C29E0FC-4F46-D64B-B4D8-64C3B848C681}" type="presParOf" srcId="{F4390CEC-38F2-3943-9C7B-4AEB31DF34E0}" destId="{27029E6C-C4CA-0148-8EC9-640BB502C7E0}" srcOrd="2" destOrd="0" presId="urn:microsoft.com/office/officeart/2005/8/layout/hProcess9"/>
    <dgm:cxn modelId="{8C2B34AF-643D-6745-83F8-47CD98C57F1F}" type="presParOf" srcId="{F4390CEC-38F2-3943-9C7B-4AEB31DF34E0}" destId="{3552FDB9-34F6-2F40-ABF5-CF63A85E368A}" srcOrd="3" destOrd="0" presId="urn:microsoft.com/office/officeart/2005/8/layout/hProcess9"/>
    <dgm:cxn modelId="{7CE40244-5DCE-B442-9F8F-BB73D0C27BAE}" type="presParOf" srcId="{F4390CEC-38F2-3943-9C7B-4AEB31DF34E0}" destId="{EAAB0491-9B51-FA4B-B88F-FE636A9A5878}" srcOrd="4" destOrd="0" presId="urn:microsoft.com/office/officeart/2005/8/layout/hProcess9"/>
    <dgm:cxn modelId="{EA65505C-1CF1-A44F-B66E-A7AA36BFA771}" type="presParOf" srcId="{F4390CEC-38F2-3943-9C7B-4AEB31DF34E0}" destId="{2C8B76A9-7B58-8E42-8229-D9BA4EB67806}" srcOrd="5" destOrd="0" presId="urn:microsoft.com/office/officeart/2005/8/layout/hProcess9"/>
    <dgm:cxn modelId="{58A02876-EA09-BF46-8A0A-4860752EAE1D}" type="presParOf" srcId="{F4390CEC-38F2-3943-9C7B-4AEB31DF34E0}" destId="{499513FE-769E-7F4C-9724-8C6CA3C280B8}" srcOrd="6" destOrd="0" presId="urn:microsoft.com/office/officeart/2005/8/layout/hProcess9"/>
    <dgm:cxn modelId="{FEFDCAF7-4605-8949-89A2-76AD4573E803}" type="presParOf" srcId="{F4390CEC-38F2-3943-9C7B-4AEB31DF34E0}" destId="{943C2F29-8F0E-B044-A200-12FACC16661A}" srcOrd="7" destOrd="0" presId="urn:microsoft.com/office/officeart/2005/8/layout/hProcess9"/>
    <dgm:cxn modelId="{5F8D7331-ED5E-5A46-82F6-BDDFF0DA809B}" type="presParOf" srcId="{F4390CEC-38F2-3943-9C7B-4AEB31DF34E0}" destId="{B111A0C0-466F-CA45-8DAF-AFE0B6C8A935}" srcOrd="8" destOrd="0" presId="urn:microsoft.com/office/officeart/2005/8/layout/hProcess9"/>
    <dgm:cxn modelId="{9A1D46B9-6A0E-8444-A748-F7934B81C791}" type="presParOf" srcId="{F4390CEC-38F2-3943-9C7B-4AEB31DF34E0}" destId="{6C2D7D65-A5A6-4748-8F94-F81708715B9F}" srcOrd="9" destOrd="0" presId="urn:microsoft.com/office/officeart/2005/8/layout/hProcess9"/>
    <dgm:cxn modelId="{FB006392-FFFC-0C44-8B79-D2E5A178B0E9}" type="presParOf" srcId="{F4390CEC-38F2-3943-9C7B-4AEB31DF34E0}" destId="{CA511A3E-BE91-3048-8EC4-E6456E864B1B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3013C6-2D07-A046-8E7C-A4DF3311918C}" type="doc">
      <dgm:prSet loTypeId="urn:microsoft.com/office/officeart/2005/8/layout/cycle6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AB5D59F-3A63-D34D-A888-0A8597A1A92B}">
      <dgm:prSet/>
      <dgm:spPr/>
      <dgm:t>
        <a:bodyPr/>
        <a:lstStyle/>
        <a:p>
          <a:r>
            <a:rPr lang="en-US"/>
            <a:t>Care</a:t>
          </a:r>
        </a:p>
      </dgm:t>
    </dgm:pt>
    <dgm:pt modelId="{F24744E5-848F-A840-9C6D-4D67CB44F4C4}" type="parTrans" cxnId="{7532CCA3-57F0-6143-95C1-1CF30D78FCAF}">
      <dgm:prSet/>
      <dgm:spPr/>
      <dgm:t>
        <a:bodyPr/>
        <a:lstStyle/>
        <a:p>
          <a:endParaRPr lang="en-US"/>
        </a:p>
      </dgm:t>
    </dgm:pt>
    <dgm:pt modelId="{93737785-8681-8344-ACB5-26C805B309BC}" type="sibTrans" cxnId="{7532CCA3-57F0-6143-95C1-1CF30D78FCAF}">
      <dgm:prSet/>
      <dgm:spPr/>
      <dgm:t>
        <a:bodyPr/>
        <a:lstStyle/>
        <a:p>
          <a:endParaRPr lang="en-US"/>
        </a:p>
      </dgm:t>
    </dgm:pt>
    <dgm:pt modelId="{87C1FB48-99DA-9E41-AF2D-582B9B3FF00A}">
      <dgm:prSet/>
      <dgm:spPr/>
      <dgm:t>
        <a:bodyPr/>
        <a:lstStyle/>
        <a:p>
          <a:r>
            <a:rPr lang="en-US"/>
            <a:t>Intentionality</a:t>
          </a:r>
        </a:p>
      </dgm:t>
    </dgm:pt>
    <dgm:pt modelId="{01E910D6-57D3-B141-B665-72C94412661F}" type="parTrans" cxnId="{46F3B5BF-A4EF-A54B-9C48-11C6ED7648FA}">
      <dgm:prSet/>
      <dgm:spPr/>
      <dgm:t>
        <a:bodyPr/>
        <a:lstStyle/>
        <a:p>
          <a:endParaRPr lang="en-US"/>
        </a:p>
      </dgm:t>
    </dgm:pt>
    <dgm:pt modelId="{615E269B-46DC-A640-8AD3-AE9132B72C1C}" type="sibTrans" cxnId="{46F3B5BF-A4EF-A54B-9C48-11C6ED7648FA}">
      <dgm:prSet/>
      <dgm:spPr/>
      <dgm:t>
        <a:bodyPr/>
        <a:lstStyle/>
        <a:p>
          <a:endParaRPr lang="en-US"/>
        </a:p>
      </dgm:t>
    </dgm:pt>
    <dgm:pt modelId="{59552B35-08F0-7A48-AD5D-1F9DBA8B09F4}">
      <dgm:prSet/>
      <dgm:spPr/>
      <dgm:t>
        <a:bodyPr/>
        <a:lstStyle/>
        <a:p>
          <a:r>
            <a:rPr lang="en-US"/>
            <a:t>Trust</a:t>
          </a:r>
        </a:p>
      </dgm:t>
    </dgm:pt>
    <dgm:pt modelId="{B0E46DEC-1157-664B-9A54-BBE3B5472AD5}" type="parTrans" cxnId="{6AE4E316-6D7A-9B49-997F-0D270A619108}">
      <dgm:prSet/>
      <dgm:spPr/>
      <dgm:t>
        <a:bodyPr/>
        <a:lstStyle/>
        <a:p>
          <a:endParaRPr lang="en-US"/>
        </a:p>
      </dgm:t>
    </dgm:pt>
    <dgm:pt modelId="{22DF4918-E552-AF49-9510-E51C7A060712}" type="sibTrans" cxnId="{6AE4E316-6D7A-9B49-997F-0D270A619108}">
      <dgm:prSet/>
      <dgm:spPr/>
      <dgm:t>
        <a:bodyPr/>
        <a:lstStyle/>
        <a:p>
          <a:endParaRPr lang="en-US"/>
        </a:p>
      </dgm:t>
    </dgm:pt>
    <dgm:pt modelId="{1FC4B618-6C49-4C4A-B1C4-9CE8A67E4FC3}">
      <dgm:prSet/>
      <dgm:spPr/>
      <dgm:t>
        <a:bodyPr/>
        <a:lstStyle/>
        <a:p>
          <a:r>
            <a:rPr lang="en-US"/>
            <a:t>Respect</a:t>
          </a:r>
        </a:p>
      </dgm:t>
    </dgm:pt>
    <dgm:pt modelId="{8005433E-418E-A145-B2C8-10680E15E874}" type="parTrans" cxnId="{E68AFECB-128D-9746-859F-2C50A6B931AF}">
      <dgm:prSet/>
      <dgm:spPr/>
      <dgm:t>
        <a:bodyPr/>
        <a:lstStyle/>
        <a:p>
          <a:endParaRPr lang="en-US"/>
        </a:p>
      </dgm:t>
    </dgm:pt>
    <dgm:pt modelId="{EA8E1E25-D787-9E4D-AC46-C744898310FA}" type="sibTrans" cxnId="{E68AFECB-128D-9746-859F-2C50A6B931AF}">
      <dgm:prSet/>
      <dgm:spPr/>
      <dgm:t>
        <a:bodyPr/>
        <a:lstStyle/>
        <a:p>
          <a:endParaRPr lang="en-US"/>
        </a:p>
      </dgm:t>
    </dgm:pt>
    <dgm:pt modelId="{AC284C4D-716E-964A-AF93-CFC6B2E17ECB}">
      <dgm:prSet/>
      <dgm:spPr/>
      <dgm:t>
        <a:bodyPr/>
        <a:lstStyle/>
        <a:p>
          <a:r>
            <a:rPr lang="en-US"/>
            <a:t>Optimism</a:t>
          </a:r>
        </a:p>
      </dgm:t>
    </dgm:pt>
    <dgm:pt modelId="{488619D0-7AEA-B547-AEB1-43B1E7F16363}" type="parTrans" cxnId="{F1E46317-1A15-BB4B-B86A-7D9D741B1C99}">
      <dgm:prSet/>
      <dgm:spPr/>
      <dgm:t>
        <a:bodyPr/>
        <a:lstStyle/>
        <a:p>
          <a:endParaRPr lang="en-US"/>
        </a:p>
      </dgm:t>
    </dgm:pt>
    <dgm:pt modelId="{4210F99E-CC4E-804C-A75F-E0C2AA9ACD8D}" type="sibTrans" cxnId="{F1E46317-1A15-BB4B-B86A-7D9D741B1C99}">
      <dgm:prSet/>
      <dgm:spPr/>
      <dgm:t>
        <a:bodyPr/>
        <a:lstStyle/>
        <a:p>
          <a:endParaRPr lang="en-US"/>
        </a:p>
      </dgm:t>
    </dgm:pt>
    <dgm:pt modelId="{DE36B25E-F6B4-DA4F-86B5-FC6C407850B0}" type="pres">
      <dgm:prSet presAssocID="{EA3013C6-2D07-A046-8E7C-A4DF3311918C}" presName="cycle" presStyleCnt="0">
        <dgm:presLayoutVars>
          <dgm:dir/>
          <dgm:resizeHandles val="exact"/>
        </dgm:presLayoutVars>
      </dgm:prSet>
      <dgm:spPr/>
    </dgm:pt>
    <dgm:pt modelId="{64D6737B-3339-F843-A734-FC97F221D203}" type="pres">
      <dgm:prSet presAssocID="{0AB5D59F-3A63-D34D-A888-0A8597A1A92B}" presName="node" presStyleLbl="node1" presStyleIdx="0" presStyleCnt="5">
        <dgm:presLayoutVars>
          <dgm:bulletEnabled val="1"/>
        </dgm:presLayoutVars>
      </dgm:prSet>
      <dgm:spPr/>
    </dgm:pt>
    <dgm:pt modelId="{8935E298-2B8B-9B44-8A5D-BB7E7DCFF5E5}" type="pres">
      <dgm:prSet presAssocID="{0AB5D59F-3A63-D34D-A888-0A8597A1A92B}" presName="spNode" presStyleCnt="0"/>
      <dgm:spPr/>
    </dgm:pt>
    <dgm:pt modelId="{ABDBC1FC-5A5D-2749-B426-8383A589078B}" type="pres">
      <dgm:prSet presAssocID="{93737785-8681-8344-ACB5-26C805B309BC}" presName="sibTrans" presStyleLbl="sibTrans1D1" presStyleIdx="0" presStyleCnt="5"/>
      <dgm:spPr/>
    </dgm:pt>
    <dgm:pt modelId="{BBCF56DE-E85B-4B4C-8F25-83A7B6EAAEC5}" type="pres">
      <dgm:prSet presAssocID="{87C1FB48-99DA-9E41-AF2D-582B9B3FF00A}" presName="node" presStyleLbl="node1" presStyleIdx="1" presStyleCnt="5">
        <dgm:presLayoutVars>
          <dgm:bulletEnabled val="1"/>
        </dgm:presLayoutVars>
      </dgm:prSet>
      <dgm:spPr/>
    </dgm:pt>
    <dgm:pt modelId="{ED7D226A-5697-8A41-A096-62E26B370380}" type="pres">
      <dgm:prSet presAssocID="{87C1FB48-99DA-9E41-AF2D-582B9B3FF00A}" presName="spNode" presStyleCnt="0"/>
      <dgm:spPr/>
    </dgm:pt>
    <dgm:pt modelId="{9679B1B6-10FD-7740-9573-8A44799B53A3}" type="pres">
      <dgm:prSet presAssocID="{615E269B-46DC-A640-8AD3-AE9132B72C1C}" presName="sibTrans" presStyleLbl="sibTrans1D1" presStyleIdx="1" presStyleCnt="5"/>
      <dgm:spPr/>
    </dgm:pt>
    <dgm:pt modelId="{36FB9D06-6119-8F46-9911-BC62107AFCD4}" type="pres">
      <dgm:prSet presAssocID="{59552B35-08F0-7A48-AD5D-1F9DBA8B09F4}" presName="node" presStyleLbl="node1" presStyleIdx="2" presStyleCnt="5">
        <dgm:presLayoutVars>
          <dgm:bulletEnabled val="1"/>
        </dgm:presLayoutVars>
      </dgm:prSet>
      <dgm:spPr/>
    </dgm:pt>
    <dgm:pt modelId="{0B033915-1FA6-334F-AF00-2D0F977C28E7}" type="pres">
      <dgm:prSet presAssocID="{59552B35-08F0-7A48-AD5D-1F9DBA8B09F4}" presName="spNode" presStyleCnt="0"/>
      <dgm:spPr/>
    </dgm:pt>
    <dgm:pt modelId="{C0592FA6-BFA8-0D49-A140-B8275F0AEDF1}" type="pres">
      <dgm:prSet presAssocID="{22DF4918-E552-AF49-9510-E51C7A060712}" presName="sibTrans" presStyleLbl="sibTrans1D1" presStyleIdx="2" presStyleCnt="5"/>
      <dgm:spPr/>
    </dgm:pt>
    <dgm:pt modelId="{B0888864-C1BD-1748-87C2-9C700678C108}" type="pres">
      <dgm:prSet presAssocID="{1FC4B618-6C49-4C4A-B1C4-9CE8A67E4FC3}" presName="node" presStyleLbl="node1" presStyleIdx="3" presStyleCnt="5">
        <dgm:presLayoutVars>
          <dgm:bulletEnabled val="1"/>
        </dgm:presLayoutVars>
      </dgm:prSet>
      <dgm:spPr/>
    </dgm:pt>
    <dgm:pt modelId="{1FDE156A-5521-EC41-AE8F-CE5648266C8A}" type="pres">
      <dgm:prSet presAssocID="{1FC4B618-6C49-4C4A-B1C4-9CE8A67E4FC3}" presName="spNode" presStyleCnt="0"/>
      <dgm:spPr/>
    </dgm:pt>
    <dgm:pt modelId="{51B8E4A4-04FD-F04B-878B-BA5A38377178}" type="pres">
      <dgm:prSet presAssocID="{EA8E1E25-D787-9E4D-AC46-C744898310FA}" presName="sibTrans" presStyleLbl="sibTrans1D1" presStyleIdx="3" presStyleCnt="5"/>
      <dgm:spPr/>
    </dgm:pt>
    <dgm:pt modelId="{C200E846-D57F-2447-8144-E1581ECFE64F}" type="pres">
      <dgm:prSet presAssocID="{AC284C4D-716E-964A-AF93-CFC6B2E17ECB}" presName="node" presStyleLbl="node1" presStyleIdx="4" presStyleCnt="5">
        <dgm:presLayoutVars>
          <dgm:bulletEnabled val="1"/>
        </dgm:presLayoutVars>
      </dgm:prSet>
      <dgm:spPr/>
    </dgm:pt>
    <dgm:pt modelId="{BE91A1E7-85AA-9B4C-8C77-C797870CF91D}" type="pres">
      <dgm:prSet presAssocID="{AC284C4D-716E-964A-AF93-CFC6B2E17ECB}" presName="spNode" presStyleCnt="0"/>
      <dgm:spPr/>
    </dgm:pt>
    <dgm:pt modelId="{C9456457-2075-264F-9B90-BB3FB5E3C5F9}" type="pres">
      <dgm:prSet presAssocID="{4210F99E-CC4E-804C-A75F-E0C2AA9ACD8D}" presName="sibTrans" presStyleLbl="sibTrans1D1" presStyleIdx="4" presStyleCnt="5"/>
      <dgm:spPr/>
    </dgm:pt>
  </dgm:ptLst>
  <dgm:cxnLst>
    <dgm:cxn modelId="{3803AB0F-E7EE-AB4D-AF50-D1952B311969}" type="presOf" srcId="{4210F99E-CC4E-804C-A75F-E0C2AA9ACD8D}" destId="{C9456457-2075-264F-9B90-BB3FB5E3C5F9}" srcOrd="0" destOrd="0" presId="urn:microsoft.com/office/officeart/2005/8/layout/cycle6"/>
    <dgm:cxn modelId="{6AE4E316-6D7A-9B49-997F-0D270A619108}" srcId="{EA3013C6-2D07-A046-8E7C-A4DF3311918C}" destId="{59552B35-08F0-7A48-AD5D-1F9DBA8B09F4}" srcOrd="2" destOrd="0" parTransId="{B0E46DEC-1157-664B-9A54-BBE3B5472AD5}" sibTransId="{22DF4918-E552-AF49-9510-E51C7A060712}"/>
    <dgm:cxn modelId="{F1E46317-1A15-BB4B-B86A-7D9D741B1C99}" srcId="{EA3013C6-2D07-A046-8E7C-A4DF3311918C}" destId="{AC284C4D-716E-964A-AF93-CFC6B2E17ECB}" srcOrd="4" destOrd="0" parTransId="{488619D0-7AEA-B547-AEB1-43B1E7F16363}" sibTransId="{4210F99E-CC4E-804C-A75F-E0C2AA9ACD8D}"/>
    <dgm:cxn modelId="{5173931C-F2C2-B249-B6AE-7EF3EC67C29D}" type="presOf" srcId="{87C1FB48-99DA-9E41-AF2D-582B9B3FF00A}" destId="{BBCF56DE-E85B-4B4C-8F25-83A7B6EAAEC5}" srcOrd="0" destOrd="0" presId="urn:microsoft.com/office/officeart/2005/8/layout/cycle6"/>
    <dgm:cxn modelId="{DC82314A-58D7-FE44-B3CF-71CA5C2B0636}" type="presOf" srcId="{22DF4918-E552-AF49-9510-E51C7A060712}" destId="{C0592FA6-BFA8-0D49-A140-B8275F0AEDF1}" srcOrd="0" destOrd="0" presId="urn:microsoft.com/office/officeart/2005/8/layout/cycle6"/>
    <dgm:cxn modelId="{29142158-9AD6-174C-A961-007B816B1454}" type="presOf" srcId="{EA3013C6-2D07-A046-8E7C-A4DF3311918C}" destId="{DE36B25E-F6B4-DA4F-86B5-FC6C407850B0}" srcOrd="0" destOrd="0" presId="urn:microsoft.com/office/officeart/2005/8/layout/cycle6"/>
    <dgm:cxn modelId="{E0B2317D-DA09-224C-B00F-90A5D07C43EE}" type="presOf" srcId="{EA8E1E25-D787-9E4D-AC46-C744898310FA}" destId="{51B8E4A4-04FD-F04B-878B-BA5A38377178}" srcOrd="0" destOrd="0" presId="urn:microsoft.com/office/officeart/2005/8/layout/cycle6"/>
    <dgm:cxn modelId="{53C9E3A0-B2DC-0842-9068-E06FBEBB36FD}" type="presOf" srcId="{0AB5D59F-3A63-D34D-A888-0A8597A1A92B}" destId="{64D6737B-3339-F843-A734-FC97F221D203}" srcOrd="0" destOrd="0" presId="urn:microsoft.com/office/officeart/2005/8/layout/cycle6"/>
    <dgm:cxn modelId="{7532CCA3-57F0-6143-95C1-1CF30D78FCAF}" srcId="{EA3013C6-2D07-A046-8E7C-A4DF3311918C}" destId="{0AB5D59F-3A63-D34D-A888-0A8597A1A92B}" srcOrd="0" destOrd="0" parTransId="{F24744E5-848F-A840-9C6D-4D67CB44F4C4}" sibTransId="{93737785-8681-8344-ACB5-26C805B309BC}"/>
    <dgm:cxn modelId="{BF2A72B6-4EB3-AE4E-B555-148B882C1A46}" type="presOf" srcId="{93737785-8681-8344-ACB5-26C805B309BC}" destId="{ABDBC1FC-5A5D-2749-B426-8383A589078B}" srcOrd="0" destOrd="0" presId="urn:microsoft.com/office/officeart/2005/8/layout/cycle6"/>
    <dgm:cxn modelId="{4F9303B7-96AF-B040-857D-2E21A40857A7}" type="presOf" srcId="{615E269B-46DC-A640-8AD3-AE9132B72C1C}" destId="{9679B1B6-10FD-7740-9573-8A44799B53A3}" srcOrd="0" destOrd="0" presId="urn:microsoft.com/office/officeart/2005/8/layout/cycle6"/>
    <dgm:cxn modelId="{27EEDDB8-2627-734F-87D0-3FB12DBE189B}" type="presOf" srcId="{AC284C4D-716E-964A-AF93-CFC6B2E17ECB}" destId="{C200E846-D57F-2447-8144-E1581ECFE64F}" srcOrd="0" destOrd="0" presId="urn:microsoft.com/office/officeart/2005/8/layout/cycle6"/>
    <dgm:cxn modelId="{46F3B5BF-A4EF-A54B-9C48-11C6ED7648FA}" srcId="{EA3013C6-2D07-A046-8E7C-A4DF3311918C}" destId="{87C1FB48-99DA-9E41-AF2D-582B9B3FF00A}" srcOrd="1" destOrd="0" parTransId="{01E910D6-57D3-B141-B665-72C94412661F}" sibTransId="{615E269B-46DC-A640-8AD3-AE9132B72C1C}"/>
    <dgm:cxn modelId="{E68AFECB-128D-9746-859F-2C50A6B931AF}" srcId="{EA3013C6-2D07-A046-8E7C-A4DF3311918C}" destId="{1FC4B618-6C49-4C4A-B1C4-9CE8A67E4FC3}" srcOrd="3" destOrd="0" parTransId="{8005433E-418E-A145-B2C8-10680E15E874}" sibTransId="{EA8E1E25-D787-9E4D-AC46-C744898310FA}"/>
    <dgm:cxn modelId="{0C213AED-13FF-6548-9A0B-E4A85E147036}" type="presOf" srcId="{1FC4B618-6C49-4C4A-B1C4-9CE8A67E4FC3}" destId="{B0888864-C1BD-1748-87C2-9C700678C108}" srcOrd="0" destOrd="0" presId="urn:microsoft.com/office/officeart/2005/8/layout/cycle6"/>
    <dgm:cxn modelId="{7151A8F4-1A65-4C4F-82C1-C6AEC023D2B7}" type="presOf" srcId="{59552B35-08F0-7A48-AD5D-1F9DBA8B09F4}" destId="{36FB9D06-6119-8F46-9911-BC62107AFCD4}" srcOrd="0" destOrd="0" presId="urn:microsoft.com/office/officeart/2005/8/layout/cycle6"/>
    <dgm:cxn modelId="{E3C79029-7B7D-AF45-9BEF-62187ACFD669}" type="presParOf" srcId="{DE36B25E-F6B4-DA4F-86B5-FC6C407850B0}" destId="{64D6737B-3339-F843-A734-FC97F221D203}" srcOrd="0" destOrd="0" presId="urn:microsoft.com/office/officeart/2005/8/layout/cycle6"/>
    <dgm:cxn modelId="{5122CCCA-1653-7149-9955-AE39DFD97951}" type="presParOf" srcId="{DE36B25E-F6B4-DA4F-86B5-FC6C407850B0}" destId="{8935E298-2B8B-9B44-8A5D-BB7E7DCFF5E5}" srcOrd="1" destOrd="0" presId="urn:microsoft.com/office/officeart/2005/8/layout/cycle6"/>
    <dgm:cxn modelId="{5C3074E8-3AAF-8243-9214-72944CA6E41F}" type="presParOf" srcId="{DE36B25E-F6B4-DA4F-86B5-FC6C407850B0}" destId="{ABDBC1FC-5A5D-2749-B426-8383A589078B}" srcOrd="2" destOrd="0" presId="urn:microsoft.com/office/officeart/2005/8/layout/cycle6"/>
    <dgm:cxn modelId="{508B2CB3-F37E-B645-BE8B-3A6CBA3AF8BA}" type="presParOf" srcId="{DE36B25E-F6B4-DA4F-86B5-FC6C407850B0}" destId="{BBCF56DE-E85B-4B4C-8F25-83A7B6EAAEC5}" srcOrd="3" destOrd="0" presId="urn:microsoft.com/office/officeart/2005/8/layout/cycle6"/>
    <dgm:cxn modelId="{1D25086F-6F68-D14F-8B08-5AB0D82550C6}" type="presParOf" srcId="{DE36B25E-F6B4-DA4F-86B5-FC6C407850B0}" destId="{ED7D226A-5697-8A41-A096-62E26B370380}" srcOrd="4" destOrd="0" presId="urn:microsoft.com/office/officeart/2005/8/layout/cycle6"/>
    <dgm:cxn modelId="{073EB783-1586-8A47-8BBE-EE5AFDFD35B4}" type="presParOf" srcId="{DE36B25E-F6B4-DA4F-86B5-FC6C407850B0}" destId="{9679B1B6-10FD-7740-9573-8A44799B53A3}" srcOrd="5" destOrd="0" presId="urn:microsoft.com/office/officeart/2005/8/layout/cycle6"/>
    <dgm:cxn modelId="{B4B64174-59FB-914A-B524-FA17AE223500}" type="presParOf" srcId="{DE36B25E-F6B4-DA4F-86B5-FC6C407850B0}" destId="{36FB9D06-6119-8F46-9911-BC62107AFCD4}" srcOrd="6" destOrd="0" presId="urn:microsoft.com/office/officeart/2005/8/layout/cycle6"/>
    <dgm:cxn modelId="{E4F20CF4-C880-6047-A224-BF409B61ACAF}" type="presParOf" srcId="{DE36B25E-F6B4-DA4F-86B5-FC6C407850B0}" destId="{0B033915-1FA6-334F-AF00-2D0F977C28E7}" srcOrd="7" destOrd="0" presId="urn:microsoft.com/office/officeart/2005/8/layout/cycle6"/>
    <dgm:cxn modelId="{4578C962-5473-C946-B54C-10B43C5CA084}" type="presParOf" srcId="{DE36B25E-F6B4-DA4F-86B5-FC6C407850B0}" destId="{C0592FA6-BFA8-0D49-A140-B8275F0AEDF1}" srcOrd="8" destOrd="0" presId="urn:microsoft.com/office/officeart/2005/8/layout/cycle6"/>
    <dgm:cxn modelId="{B01FD5F7-7B27-A74A-90A1-A4D780CAA517}" type="presParOf" srcId="{DE36B25E-F6B4-DA4F-86B5-FC6C407850B0}" destId="{B0888864-C1BD-1748-87C2-9C700678C108}" srcOrd="9" destOrd="0" presId="urn:microsoft.com/office/officeart/2005/8/layout/cycle6"/>
    <dgm:cxn modelId="{2EE0D85C-336F-C340-BA07-CE08BC7445F4}" type="presParOf" srcId="{DE36B25E-F6B4-DA4F-86B5-FC6C407850B0}" destId="{1FDE156A-5521-EC41-AE8F-CE5648266C8A}" srcOrd="10" destOrd="0" presId="urn:microsoft.com/office/officeart/2005/8/layout/cycle6"/>
    <dgm:cxn modelId="{52D1B9C9-1D3D-1547-9E62-4B3200C47964}" type="presParOf" srcId="{DE36B25E-F6B4-DA4F-86B5-FC6C407850B0}" destId="{51B8E4A4-04FD-F04B-878B-BA5A38377178}" srcOrd="11" destOrd="0" presId="urn:microsoft.com/office/officeart/2005/8/layout/cycle6"/>
    <dgm:cxn modelId="{059181CA-DD71-D24A-9B2A-50358D037083}" type="presParOf" srcId="{DE36B25E-F6B4-DA4F-86B5-FC6C407850B0}" destId="{C200E846-D57F-2447-8144-E1581ECFE64F}" srcOrd="12" destOrd="0" presId="urn:microsoft.com/office/officeart/2005/8/layout/cycle6"/>
    <dgm:cxn modelId="{1910D9A8-4B7A-A243-8DB1-D16A4D7C85B5}" type="presParOf" srcId="{DE36B25E-F6B4-DA4F-86B5-FC6C407850B0}" destId="{BE91A1E7-85AA-9B4C-8C77-C797870CF91D}" srcOrd="13" destOrd="0" presId="urn:microsoft.com/office/officeart/2005/8/layout/cycle6"/>
    <dgm:cxn modelId="{873F94DA-3F21-284C-8234-4ADEA0EBE507}" type="presParOf" srcId="{DE36B25E-F6B4-DA4F-86B5-FC6C407850B0}" destId="{C9456457-2075-264F-9B90-BB3FB5E3C5F9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BEC86E-C532-B140-8574-E8F3C763571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385E773-B6C1-CA48-AE51-9EFEED10D3DE}">
      <dgm:prSet/>
      <dgm:spPr/>
      <dgm:t>
        <a:bodyPr/>
        <a:lstStyle/>
        <a:p>
          <a:r>
            <a:rPr lang="en-US"/>
            <a:t>Regulate</a:t>
          </a:r>
        </a:p>
      </dgm:t>
    </dgm:pt>
    <dgm:pt modelId="{3E326482-143A-C744-8B26-1892F7E0F9B0}" type="parTrans" cxnId="{E57E0A4D-8E12-FD44-9B73-7D0EAF6FD968}">
      <dgm:prSet/>
      <dgm:spPr/>
      <dgm:t>
        <a:bodyPr/>
        <a:lstStyle/>
        <a:p>
          <a:endParaRPr lang="en-US"/>
        </a:p>
      </dgm:t>
    </dgm:pt>
    <dgm:pt modelId="{7A833468-AF04-3245-9922-DE9D4D4A72DD}" type="sibTrans" cxnId="{E57E0A4D-8E12-FD44-9B73-7D0EAF6FD968}">
      <dgm:prSet/>
      <dgm:spPr/>
      <dgm:t>
        <a:bodyPr/>
        <a:lstStyle/>
        <a:p>
          <a:endParaRPr lang="en-US"/>
        </a:p>
      </dgm:t>
    </dgm:pt>
    <dgm:pt modelId="{9D68823B-C7AF-E94F-8E77-34B9DACC7F8B}">
      <dgm:prSet/>
      <dgm:spPr/>
      <dgm:t>
        <a:bodyPr/>
        <a:lstStyle/>
        <a:p>
          <a:r>
            <a:rPr lang="en-US"/>
            <a:t>Relate</a:t>
          </a:r>
        </a:p>
      </dgm:t>
    </dgm:pt>
    <dgm:pt modelId="{98E8796C-51BD-304D-8673-753695525106}" type="parTrans" cxnId="{3DB2A438-9C67-EA47-9886-81B4F1E73AF6}">
      <dgm:prSet/>
      <dgm:spPr/>
      <dgm:t>
        <a:bodyPr/>
        <a:lstStyle/>
        <a:p>
          <a:endParaRPr lang="en-US"/>
        </a:p>
      </dgm:t>
    </dgm:pt>
    <dgm:pt modelId="{450EEB40-8BA5-0441-A3D6-35528C6BA292}" type="sibTrans" cxnId="{3DB2A438-9C67-EA47-9886-81B4F1E73AF6}">
      <dgm:prSet/>
      <dgm:spPr/>
      <dgm:t>
        <a:bodyPr/>
        <a:lstStyle/>
        <a:p>
          <a:endParaRPr lang="en-US"/>
        </a:p>
      </dgm:t>
    </dgm:pt>
    <dgm:pt modelId="{CBCCE092-8249-BF41-9CBA-3E348C08B25C}">
      <dgm:prSet/>
      <dgm:spPr/>
      <dgm:t>
        <a:bodyPr/>
        <a:lstStyle/>
        <a:p>
          <a:r>
            <a:rPr lang="en-US"/>
            <a:t>Reason</a:t>
          </a:r>
        </a:p>
      </dgm:t>
    </dgm:pt>
    <dgm:pt modelId="{00336C5F-E947-4C41-8562-6ABEF071834C}" type="parTrans" cxnId="{FBB9AA23-E93B-9A44-BF4F-DAE55CEDEAC9}">
      <dgm:prSet/>
      <dgm:spPr/>
      <dgm:t>
        <a:bodyPr/>
        <a:lstStyle/>
        <a:p>
          <a:endParaRPr lang="en-US"/>
        </a:p>
      </dgm:t>
    </dgm:pt>
    <dgm:pt modelId="{E0B8D0E8-37D0-4841-A587-59C0B40A9143}" type="sibTrans" cxnId="{FBB9AA23-E93B-9A44-BF4F-DAE55CEDEAC9}">
      <dgm:prSet/>
      <dgm:spPr/>
      <dgm:t>
        <a:bodyPr/>
        <a:lstStyle/>
        <a:p>
          <a:endParaRPr lang="en-US"/>
        </a:p>
      </dgm:t>
    </dgm:pt>
    <dgm:pt modelId="{6FCEF2E5-A7BD-7D41-B6D2-77E04C9C8CDE}" type="pres">
      <dgm:prSet presAssocID="{97BEC86E-C532-B140-8574-E8F3C7635710}" presName="Name0" presStyleCnt="0">
        <dgm:presLayoutVars>
          <dgm:dir/>
          <dgm:resizeHandles val="exact"/>
        </dgm:presLayoutVars>
      </dgm:prSet>
      <dgm:spPr/>
    </dgm:pt>
    <dgm:pt modelId="{20C93053-2934-3F45-BB8C-9A2C76BC4337}" type="pres">
      <dgm:prSet presAssocID="{8385E773-B6C1-CA48-AE51-9EFEED10D3DE}" presName="node" presStyleLbl="node1" presStyleIdx="0" presStyleCnt="3">
        <dgm:presLayoutVars>
          <dgm:bulletEnabled val="1"/>
        </dgm:presLayoutVars>
      </dgm:prSet>
      <dgm:spPr/>
    </dgm:pt>
    <dgm:pt modelId="{62770F16-ABD2-5E45-98C6-17D5631FB0E6}" type="pres">
      <dgm:prSet presAssocID="{7A833468-AF04-3245-9922-DE9D4D4A72DD}" presName="sibTrans" presStyleLbl="sibTrans2D1" presStyleIdx="0" presStyleCnt="2"/>
      <dgm:spPr/>
    </dgm:pt>
    <dgm:pt modelId="{24DB7591-075D-2E4B-B700-558EF39D240D}" type="pres">
      <dgm:prSet presAssocID="{7A833468-AF04-3245-9922-DE9D4D4A72DD}" presName="connectorText" presStyleLbl="sibTrans2D1" presStyleIdx="0" presStyleCnt="2"/>
      <dgm:spPr/>
    </dgm:pt>
    <dgm:pt modelId="{CCEBFF5B-722E-6C41-BF57-A5C3B39C9F26}" type="pres">
      <dgm:prSet presAssocID="{9D68823B-C7AF-E94F-8E77-34B9DACC7F8B}" presName="node" presStyleLbl="node1" presStyleIdx="1" presStyleCnt="3">
        <dgm:presLayoutVars>
          <dgm:bulletEnabled val="1"/>
        </dgm:presLayoutVars>
      </dgm:prSet>
      <dgm:spPr/>
    </dgm:pt>
    <dgm:pt modelId="{B8829FDC-8FE7-E942-BB96-45DD2C93CD06}" type="pres">
      <dgm:prSet presAssocID="{450EEB40-8BA5-0441-A3D6-35528C6BA292}" presName="sibTrans" presStyleLbl="sibTrans2D1" presStyleIdx="1" presStyleCnt="2"/>
      <dgm:spPr/>
    </dgm:pt>
    <dgm:pt modelId="{11ADF6E8-BD5B-E049-A961-426FA2F06762}" type="pres">
      <dgm:prSet presAssocID="{450EEB40-8BA5-0441-A3D6-35528C6BA292}" presName="connectorText" presStyleLbl="sibTrans2D1" presStyleIdx="1" presStyleCnt="2"/>
      <dgm:spPr/>
    </dgm:pt>
    <dgm:pt modelId="{CBA864F0-742E-EF4D-989D-A4B24B796133}" type="pres">
      <dgm:prSet presAssocID="{CBCCE092-8249-BF41-9CBA-3E348C08B25C}" presName="node" presStyleLbl="node1" presStyleIdx="2" presStyleCnt="3">
        <dgm:presLayoutVars>
          <dgm:bulletEnabled val="1"/>
        </dgm:presLayoutVars>
      </dgm:prSet>
      <dgm:spPr/>
    </dgm:pt>
  </dgm:ptLst>
  <dgm:cxnLst>
    <dgm:cxn modelId="{FBB9AA23-E93B-9A44-BF4F-DAE55CEDEAC9}" srcId="{97BEC86E-C532-B140-8574-E8F3C7635710}" destId="{CBCCE092-8249-BF41-9CBA-3E348C08B25C}" srcOrd="2" destOrd="0" parTransId="{00336C5F-E947-4C41-8562-6ABEF071834C}" sibTransId="{E0B8D0E8-37D0-4841-A587-59C0B40A9143}"/>
    <dgm:cxn modelId="{FBA8B72C-D049-1545-B559-815CFA03B920}" type="presOf" srcId="{CBCCE092-8249-BF41-9CBA-3E348C08B25C}" destId="{CBA864F0-742E-EF4D-989D-A4B24B796133}" srcOrd="0" destOrd="0" presId="urn:microsoft.com/office/officeart/2005/8/layout/process1"/>
    <dgm:cxn modelId="{3DB2A438-9C67-EA47-9886-81B4F1E73AF6}" srcId="{97BEC86E-C532-B140-8574-E8F3C7635710}" destId="{9D68823B-C7AF-E94F-8E77-34B9DACC7F8B}" srcOrd="1" destOrd="0" parTransId="{98E8796C-51BD-304D-8673-753695525106}" sibTransId="{450EEB40-8BA5-0441-A3D6-35528C6BA292}"/>
    <dgm:cxn modelId="{2E91C845-2879-1F43-A2D6-1B951612C16F}" type="presOf" srcId="{7A833468-AF04-3245-9922-DE9D4D4A72DD}" destId="{62770F16-ABD2-5E45-98C6-17D5631FB0E6}" srcOrd="0" destOrd="0" presId="urn:microsoft.com/office/officeart/2005/8/layout/process1"/>
    <dgm:cxn modelId="{E57E0A4D-8E12-FD44-9B73-7D0EAF6FD968}" srcId="{97BEC86E-C532-B140-8574-E8F3C7635710}" destId="{8385E773-B6C1-CA48-AE51-9EFEED10D3DE}" srcOrd="0" destOrd="0" parTransId="{3E326482-143A-C744-8B26-1892F7E0F9B0}" sibTransId="{7A833468-AF04-3245-9922-DE9D4D4A72DD}"/>
    <dgm:cxn modelId="{EDFDA479-5236-DA49-9D57-6DF5224FCC63}" type="presOf" srcId="{7A833468-AF04-3245-9922-DE9D4D4A72DD}" destId="{24DB7591-075D-2E4B-B700-558EF39D240D}" srcOrd="1" destOrd="0" presId="urn:microsoft.com/office/officeart/2005/8/layout/process1"/>
    <dgm:cxn modelId="{D999A67A-77AB-FA46-9089-24F29638FA91}" type="presOf" srcId="{8385E773-B6C1-CA48-AE51-9EFEED10D3DE}" destId="{20C93053-2934-3F45-BB8C-9A2C76BC4337}" srcOrd="0" destOrd="0" presId="urn:microsoft.com/office/officeart/2005/8/layout/process1"/>
    <dgm:cxn modelId="{20B1587B-D85E-374E-B671-E8F9B3D59A94}" type="presOf" srcId="{450EEB40-8BA5-0441-A3D6-35528C6BA292}" destId="{11ADF6E8-BD5B-E049-A961-426FA2F06762}" srcOrd="1" destOrd="0" presId="urn:microsoft.com/office/officeart/2005/8/layout/process1"/>
    <dgm:cxn modelId="{32B872A3-9A18-284E-B128-5C59B32D35EF}" type="presOf" srcId="{450EEB40-8BA5-0441-A3D6-35528C6BA292}" destId="{B8829FDC-8FE7-E942-BB96-45DD2C93CD06}" srcOrd="0" destOrd="0" presId="urn:microsoft.com/office/officeart/2005/8/layout/process1"/>
    <dgm:cxn modelId="{0C4C40BE-0B27-0F46-9C18-3BF3FB220CB8}" type="presOf" srcId="{9D68823B-C7AF-E94F-8E77-34B9DACC7F8B}" destId="{CCEBFF5B-722E-6C41-BF57-A5C3B39C9F26}" srcOrd="0" destOrd="0" presId="urn:microsoft.com/office/officeart/2005/8/layout/process1"/>
    <dgm:cxn modelId="{7ECE65C4-119F-8441-8656-87BD88865D55}" type="presOf" srcId="{97BEC86E-C532-B140-8574-E8F3C7635710}" destId="{6FCEF2E5-A7BD-7D41-B6D2-77E04C9C8CDE}" srcOrd="0" destOrd="0" presId="urn:microsoft.com/office/officeart/2005/8/layout/process1"/>
    <dgm:cxn modelId="{13D05E87-A13F-7940-A709-E7E918998E56}" type="presParOf" srcId="{6FCEF2E5-A7BD-7D41-B6D2-77E04C9C8CDE}" destId="{20C93053-2934-3F45-BB8C-9A2C76BC4337}" srcOrd="0" destOrd="0" presId="urn:microsoft.com/office/officeart/2005/8/layout/process1"/>
    <dgm:cxn modelId="{C9085C95-C795-F448-B49C-961018809A4E}" type="presParOf" srcId="{6FCEF2E5-A7BD-7D41-B6D2-77E04C9C8CDE}" destId="{62770F16-ABD2-5E45-98C6-17D5631FB0E6}" srcOrd="1" destOrd="0" presId="urn:microsoft.com/office/officeart/2005/8/layout/process1"/>
    <dgm:cxn modelId="{2DAEC2BE-C80A-A944-ABC8-70B7E126A808}" type="presParOf" srcId="{62770F16-ABD2-5E45-98C6-17D5631FB0E6}" destId="{24DB7591-075D-2E4B-B700-558EF39D240D}" srcOrd="0" destOrd="0" presId="urn:microsoft.com/office/officeart/2005/8/layout/process1"/>
    <dgm:cxn modelId="{ADFBFD75-27EE-0C48-9CCF-1DB29C4AF906}" type="presParOf" srcId="{6FCEF2E5-A7BD-7D41-B6D2-77E04C9C8CDE}" destId="{CCEBFF5B-722E-6C41-BF57-A5C3B39C9F26}" srcOrd="2" destOrd="0" presId="urn:microsoft.com/office/officeart/2005/8/layout/process1"/>
    <dgm:cxn modelId="{81799E3E-285A-8B4E-856C-9F963F986620}" type="presParOf" srcId="{6FCEF2E5-A7BD-7D41-B6D2-77E04C9C8CDE}" destId="{B8829FDC-8FE7-E942-BB96-45DD2C93CD06}" srcOrd="3" destOrd="0" presId="urn:microsoft.com/office/officeart/2005/8/layout/process1"/>
    <dgm:cxn modelId="{312CDBD4-BDE3-B84A-9228-EF5641397815}" type="presParOf" srcId="{B8829FDC-8FE7-E942-BB96-45DD2C93CD06}" destId="{11ADF6E8-BD5B-E049-A961-426FA2F06762}" srcOrd="0" destOrd="0" presId="urn:microsoft.com/office/officeart/2005/8/layout/process1"/>
    <dgm:cxn modelId="{1A4065C5-59CC-9B47-9D6E-4319FD4C050C}" type="presParOf" srcId="{6FCEF2E5-A7BD-7D41-B6D2-77E04C9C8CDE}" destId="{CBA864F0-742E-EF4D-989D-A4B24B79613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72F7D-7515-574B-A440-EBB690393831}">
      <dsp:nvSpPr>
        <dsp:cNvPr id="0" name=""/>
        <dsp:cNvSpPr/>
      </dsp:nvSpPr>
      <dsp:spPr>
        <a:xfrm rot="5400000">
          <a:off x="4816302" y="-1801832"/>
          <a:ext cx="1186576" cy="5091379"/>
        </a:xfrm>
        <a:prstGeom prst="round2SameRect">
          <a:avLst/>
        </a:prstGeom>
        <a:noFill/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ACEs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Stress response systems</a:t>
          </a:r>
        </a:p>
      </dsp:txBody>
      <dsp:txXfrm rot="-5400000">
        <a:off x="2863901" y="208493"/>
        <a:ext cx="5033455" cy="1070728"/>
      </dsp:txXfrm>
    </dsp:sp>
    <dsp:sp modelId="{427A7A67-6BB9-404A-8E7D-60DF6CB32AE1}">
      <dsp:nvSpPr>
        <dsp:cNvPr id="0" name=""/>
        <dsp:cNvSpPr/>
      </dsp:nvSpPr>
      <dsp:spPr>
        <a:xfrm>
          <a:off x="0" y="2247"/>
          <a:ext cx="2863900" cy="148322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What is trauma?</a:t>
          </a:r>
        </a:p>
      </dsp:txBody>
      <dsp:txXfrm>
        <a:off x="72405" y="74652"/>
        <a:ext cx="2719090" cy="1338410"/>
      </dsp:txXfrm>
    </dsp:sp>
    <dsp:sp modelId="{D44384C6-3D7B-0A42-8779-1AA09B72182D}">
      <dsp:nvSpPr>
        <dsp:cNvPr id="0" name=""/>
        <dsp:cNvSpPr/>
      </dsp:nvSpPr>
      <dsp:spPr>
        <a:xfrm rot="5400000">
          <a:off x="4816302" y="-244450"/>
          <a:ext cx="1186576" cy="5091379"/>
        </a:xfrm>
        <a:prstGeom prst="round2SameRect">
          <a:avLst/>
        </a:prstGeom>
        <a:noFill/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Manifestations of trauma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Reframing our response</a:t>
          </a:r>
        </a:p>
      </dsp:txBody>
      <dsp:txXfrm rot="-5400000">
        <a:off x="2863901" y="1765875"/>
        <a:ext cx="5033455" cy="1070728"/>
      </dsp:txXfrm>
    </dsp:sp>
    <dsp:sp modelId="{9C960934-3A73-CA43-8EF6-9F713A320682}">
      <dsp:nvSpPr>
        <dsp:cNvPr id="0" name=""/>
        <dsp:cNvSpPr/>
      </dsp:nvSpPr>
      <dsp:spPr>
        <a:xfrm>
          <a:off x="0" y="1559628"/>
          <a:ext cx="2863900" cy="148322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What does it look like?</a:t>
          </a:r>
        </a:p>
      </dsp:txBody>
      <dsp:txXfrm>
        <a:off x="72405" y="1632033"/>
        <a:ext cx="2719090" cy="1338410"/>
      </dsp:txXfrm>
    </dsp:sp>
    <dsp:sp modelId="{C126F792-AEBA-354B-9794-9FE09CC8ED19}">
      <dsp:nvSpPr>
        <dsp:cNvPr id="0" name=""/>
        <dsp:cNvSpPr/>
      </dsp:nvSpPr>
      <dsp:spPr>
        <a:xfrm rot="5400000">
          <a:off x="4816302" y="1312930"/>
          <a:ext cx="1186576" cy="5091379"/>
        </a:xfrm>
        <a:prstGeom prst="round2SameRect">
          <a:avLst/>
        </a:prstGeom>
        <a:noFill/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Promoting resilience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Distance learning</a:t>
          </a:r>
        </a:p>
      </dsp:txBody>
      <dsp:txXfrm rot="-5400000">
        <a:off x="2863901" y="3323255"/>
        <a:ext cx="5033455" cy="1070728"/>
      </dsp:txXfrm>
    </dsp:sp>
    <dsp:sp modelId="{40DB5956-4932-BB4A-A328-00E1CF5B9B3A}">
      <dsp:nvSpPr>
        <dsp:cNvPr id="0" name=""/>
        <dsp:cNvSpPr/>
      </dsp:nvSpPr>
      <dsp:spPr>
        <a:xfrm>
          <a:off x="0" y="3117010"/>
          <a:ext cx="2863900" cy="148322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What can we do?</a:t>
          </a:r>
        </a:p>
      </dsp:txBody>
      <dsp:txXfrm>
        <a:off x="72405" y="3189415"/>
        <a:ext cx="2719090" cy="13384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009837-D8E2-DF41-B76E-DBAFBB195781}">
      <dsp:nvSpPr>
        <dsp:cNvPr id="0" name=""/>
        <dsp:cNvSpPr/>
      </dsp:nvSpPr>
      <dsp:spPr>
        <a:xfrm>
          <a:off x="720089" y="0"/>
          <a:ext cx="8161020" cy="1477328"/>
        </a:xfrm>
        <a:prstGeom prst="rightArrow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12AED-A380-F348-8F54-F173C3742E19}">
      <dsp:nvSpPr>
        <dsp:cNvPr id="0" name=""/>
        <dsp:cNvSpPr/>
      </dsp:nvSpPr>
      <dsp:spPr>
        <a:xfrm>
          <a:off x="5376" y="443198"/>
          <a:ext cx="1525254" cy="590931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Maladaptive behaviors</a:t>
          </a:r>
        </a:p>
      </dsp:txBody>
      <dsp:txXfrm>
        <a:off x="34223" y="472045"/>
        <a:ext cx="1467560" cy="533237"/>
      </dsp:txXfrm>
    </dsp:sp>
    <dsp:sp modelId="{27029E6C-C4CA-0148-8EC9-640BB502C7E0}">
      <dsp:nvSpPr>
        <dsp:cNvPr id="0" name=""/>
        <dsp:cNvSpPr/>
      </dsp:nvSpPr>
      <dsp:spPr>
        <a:xfrm>
          <a:off x="1618415" y="443198"/>
          <a:ext cx="1525254" cy="590931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Exclusionary discipline</a:t>
          </a:r>
        </a:p>
      </dsp:txBody>
      <dsp:txXfrm>
        <a:off x="1647262" y="472045"/>
        <a:ext cx="1467560" cy="533237"/>
      </dsp:txXfrm>
    </dsp:sp>
    <dsp:sp modelId="{EAAB0491-9B51-FA4B-B88F-FE636A9A5878}">
      <dsp:nvSpPr>
        <dsp:cNvPr id="0" name=""/>
        <dsp:cNvSpPr/>
      </dsp:nvSpPr>
      <dsp:spPr>
        <a:xfrm>
          <a:off x="3231453" y="443198"/>
          <a:ext cx="1525254" cy="590931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Academic performance</a:t>
          </a:r>
        </a:p>
      </dsp:txBody>
      <dsp:txXfrm>
        <a:off x="3260300" y="472045"/>
        <a:ext cx="1467560" cy="533237"/>
      </dsp:txXfrm>
    </dsp:sp>
    <dsp:sp modelId="{499513FE-769E-7F4C-9724-8C6CA3C280B8}">
      <dsp:nvSpPr>
        <dsp:cNvPr id="0" name=""/>
        <dsp:cNvSpPr/>
      </dsp:nvSpPr>
      <dsp:spPr>
        <a:xfrm>
          <a:off x="4844492" y="443198"/>
          <a:ext cx="1525254" cy="590931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Special Ed referral</a:t>
          </a:r>
        </a:p>
      </dsp:txBody>
      <dsp:txXfrm>
        <a:off x="4873339" y="472045"/>
        <a:ext cx="1467560" cy="533237"/>
      </dsp:txXfrm>
    </dsp:sp>
    <dsp:sp modelId="{B111A0C0-466F-CA45-8DAF-AFE0B6C8A935}">
      <dsp:nvSpPr>
        <dsp:cNvPr id="0" name=""/>
        <dsp:cNvSpPr/>
      </dsp:nvSpPr>
      <dsp:spPr>
        <a:xfrm>
          <a:off x="6457530" y="443198"/>
          <a:ext cx="1525254" cy="590931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Chronic absenteeism</a:t>
          </a:r>
        </a:p>
      </dsp:txBody>
      <dsp:txXfrm>
        <a:off x="6486377" y="472045"/>
        <a:ext cx="1467560" cy="533237"/>
      </dsp:txXfrm>
    </dsp:sp>
    <dsp:sp modelId="{CA511A3E-BE91-3048-8EC4-E6456E864B1B}">
      <dsp:nvSpPr>
        <dsp:cNvPr id="0" name=""/>
        <dsp:cNvSpPr/>
      </dsp:nvSpPr>
      <dsp:spPr>
        <a:xfrm>
          <a:off x="8070569" y="443198"/>
          <a:ext cx="1525254" cy="590931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Increased risk of dropping out</a:t>
          </a:r>
        </a:p>
      </dsp:txBody>
      <dsp:txXfrm>
        <a:off x="8099416" y="472045"/>
        <a:ext cx="1467560" cy="5332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6737B-3339-F843-A734-FC97F221D203}">
      <dsp:nvSpPr>
        <dsp:cNvPr id="0" name=""/>
        <dsp:cNvSpPr/>
      </dsp:nvSpPr>
      <dsp:spPr>
        <a:xfrm>
          <a:off x="2169635" y="2830"/>
          <a:ext cx="1375729" cy="8942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Care</a:t>
          </a:r>
        </a:p>
      </dsp:txBody>
      <dsp:txXfrm>
        <a:off x="2213287" y="46482"/>
        <a:ext cx="1288425" cy="806920"/>
      </dsp:txXfrm>
    </dsp:sp>
    <dsp:sp modelId="{ABDBC1FC-5A5D-2749-B426-8383A589078B}">
      <dsp:nvSpPr>
        <dsp:cNvPr id="0" name=""/>
        <dsp:cNvSpPr/>
      </dsp:nvSpPr>
      <dsp:spPr>
        <a:xfrm>
          <a:off x="1070930" y="449942"/>
          <a:ext cx="3573139" cy="3573139"/>
        </a:xfrm>
        <a:custGeom>
          <a:avLst/>
          <a:gdLst/>
          <a:ahLst/>
          <a:cxnLst/>
          <a:rect l="0" t="0" r="0" b="0"/>
          <a:pathLst>
            <a:path>
              <a:moveTo>
                <a:pt x="2483885" y="141704"/>
              </a:moveTo>
              <a:arcTo wR="1786569" hR="1786569" stAng="17578427" swAng="196148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CF56DE-E85B-4B4C-8F25-83A7B6EAAEC5}">
      <dsp:nvSpPr>
        <dsp:cNvPr id="0" name=""/>
        <dsp:cNvSpPr/>
      </dsp:nvSpPr>
      <dsp:spPr>
        <a:xfrm>
          <a:off x="3868764" y="1237319"/>
          <a:ext cx="1375729" cy="8942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Intentionality</a:t>
          </a:r>
        </a:p>
      </dsp:txBody>
      <dsp:txXfrm>
        <a:off x="3912416" y="1280971"/>
        <a:ext cx="1288425" cy="806920"/>
      </dsp:txXfrm>
    </dsp:sp>
    <dsp:sp modelId="{9679B1B6-10FD-7740-9573-8A44799B53A3}">
      <dsp:nvSpPr>
        <dsp:cNvPr id="0" name=""/>
        <dsp:cNvSpPr/>
      </dsp:nvSpPr>
      <dsp:spPr>
        <a:xfrm>
          <a:off x="1070930" y="449942"/>
          <a:ext cx="3573139" cy="3573139"/>
        </a:xfrm>
        <a:custGeom>
          <a:avLst/>
          <a:gdLst/>
          <a:ahLst/>
          <a:cxnLst/>
          <a:rect l="0" t="0" r="0" b="0"/>
          <a:pathLst>
            <a:path>
              <a:moveTo>
                <a:pt x="3570689" y="1693021"/>
              </a:moveTo>
              <a:arcTo wR="1786569" hR="1786569" stAng="21419911" swAng="219626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FB9D06-6119-8F46-9911-BC62107AFCD4}">
      <dsp:nvSpPr>
        <dsp:cNvPr id="0" name=""/>
        <dsp:cNvSpPr/>
      </dsp:nvSpPr>
      <dsp:spPr>
        <a:xfrm>
          <a:off x="3219754" y="3234765"/>
          <a:ext cx="1375729" cy="8942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Trust</a:t>
          </a:r>
        </a:p>
      </dsp:txBody>
      <dsp:txXfrm>
        <a:off x="3263406" y="3278417"/>
        <a:ext cx="1288425" cy="806920"/>
      </dsp:txXfrm>
    </dsp:sp>
    <dsp:sp modelId="{C0592FA6-BFA8-0D49-A140-B8275F0AEDF1}">
      <dsp:nvSpPr>
        <dsp:cNvPr id="0" name=""/>
        <dsp:cNvSpPr/>
      </dsp:nvSpPr>
      <dsp:spPr>
        <a:xfrm>
          <a:off x="1070930" y="449942"/>
          <a:ext cx="3573139" cy="3573139"/>
        </a:xfrm>
        <a:custGeom>
          <a:avLst/>
          <a:gdLst/>
          <a:ahLst/>
          <a:cxnLst/>
          <a:rect l="0" t="0" r="0" b="0"/>
          <a:pathLst>
            <a:path>
              <a:moveTo>
                <a:pt x="2141726" y="3537482"/>
              </a:moveTo>
              <a:arcTo wR="1786569" hR="1786569" stAng="4712018" swAng="137596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88864-C1BD-1748-87C2-9C700678C108}">
      <dsp:nvSpPr>
        <dsp:cNvPr id="0" name=""/>
        <dsp:cNvSpPr/>
      </dsp:nvSpPr>
      <dsp:spPr>
        <a:xfrm>
          <a:off x="1119515" y="3234765"/>
          <a:ext cx="1375729" cy="8942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Respect</a:t>
          </a:r>
        </a:p>
      </dsp:txBody>
      <dsp:txXfrm>
        <a:off x="1163167" y="3278417"/>
        <a:ext cx="1288425" cy="806920"/>
      </dsp:txXfrm>
    </dsp:sp>
    <dsp:sp modelId="{51B8E4A4-04FD-F04B-878B-BA5A38377178}">
      <dsp:nvSpPr>
        <dsp:cNvPr id="0" name=""/>
        <dsp:cNvSpPr/>
      </dsp:nvSpPr>
      <dsp:spPr>
        <a:xfrm>
          <a:off x="1070930" y="449942"/>
          <a:ext cx="3573139" cy="3573139"/>
        </a:xfrm>
        <a:custGeom>
          <a:avLst/>
          <a:gdLst/>
          <a:ahLst/>
          <a:cxnLst/>
          <a:rect l="0" t="0" r="0" b="0"/>
          <a:pathLst>
            <a:path>
              <a:moveTo>
                <a:pt x="298547" y="2775317"/>
              </a:moveTo>
              <a:arcTo wR="1786569" hR="1786569" stAng="8783828" swAng="219626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00E846-D57F-2447-8144-E1581ECFE64F}">
      <dsp:nvSpPr>
        <dsp:cNvPr id="0" name=""/>
        <dsp:cNvSpPr/>
      </dsp:nvSpPr>
      <dsp:spPr>
        <a:xfrm>
          <a:off x="470505" y="1237319"/>
          <a:ext cx="1375729" cy="8942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Optimism</a:t>
          </a:r>
        </a:p>
      </dsp:txBody>
      <dsp:txXfrm>
        <a:off x="514157" y="1280971"/>
        <a:ext cx="1288425" cy="806920"/>
      </dsp:txXfrm>
    </dsp:sp>
    <dsp:sp modelId="{C9456457-2075-264F-9B90-BB3FB5E3C5F9}">
      <dsp:nvSpPr>
        <dsp:cNvPr id="0" name=""/>
        <dsp:cNvSpPr/>
      </dsp:nvSpPr>
      <dsp:spPr>
        <a:xfrm>
          <a:off x="1070930" y="449942"/>
          <a:ext cx="3573139" cy="3573139"/>
        </a:xfrm>
        <a:custGeom>
          <a:avLst/>
          <a:gdLst/>
          <a:ahLst/>
          <a:cxnLst/>
          <a:rect l="0" t="0" r="0" b="0"/>
          <a:pathLst>
            <a:path>
              <a:moveTo>
                <a:pt x="311299" y="778894"/>
              </a:moveTo>
              <a:arcTo wR="1786569" hR="1786569" stAng="12860089" swAng="196148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93053-2934-3F45-BB8C-9A2C76BC4337}">
      <dsp:nvSpPr>
        <dsp:cNvPr id="0" name=""/>
        <dsp:cNvSpPr/>
      </dsp:nvSpPr>
      <dsp:spPr>
        <a:xfrm>
          <a:off x="7969" y="0"/>
          <a:ext cx="2382068" cy="923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Regulate</a:t>
          </a:r>
        </a:p>
      </dsp:txBody>
      <dsp:txXfrm>
        <a:off x="35012" y="27043"/>
        <a:ext cx="2327982" cy="869244"/>
      </dsp:txXfrm>
    </dsp:sp>
    <dsp:sp modelId="{62770F16-ABD2-5E45-98C6-17D5631FB0E6}">
      <dsp:nvSpPr>
        <dsp:cNvPr id="0" name=""/>
        <dsp:cNvSpPr/>
      </dsp:nvSpPr>
      <dsp:spPr>
        <a:xfrm>
          <a:off x="2628245" y="166288"/>
          <a:ext cx="504998" cy="590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2628245" y="284439"/>
        <a:ext cx="353499" cy="354451"/>
      </dsp:txXfrm>
    </dsp:sp>
    <dsp:sp modelId="{CCEBFF5B-722E-6C41-BF57-A5C3B39C9F26}">
      <dsp:nvSpPr>
        <dsp:cNvPr id="0" name=""/>
        <dsp:cNvSpPr/>
      </dsp:nvSpPr>
      <dsp:spPr>
        <a:xfrm>
          <a:off x="3342865" y="0"/>
          <a:ext cx="2382068" cy="923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Relate</a:t>
          </a:r>
        </a:p>
      </dsp:txBody>
      <dsp:txXfrm>
        <a:off x="3369908" y="27043"/>
        <a:ext cx="2327982" cy="869244"/>
      </dsp:txXfrm>
    </dsp:sp>
    <dsp:sp modelId="{B8829FDC-8FE7-E942-BB96-45DD2C93CD06}">
      <dsp:nvSpPr>
        <dsp:cNvPr id="0" name=""/>
        <dsp:cNvSpPr/>
      </dsp:nvSpPr>
      <dsp:spPr>
        <a:xfrm>
          <a:off x="5963141" y="166288"/>
          <a:ext cx="504998" cy="590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5963141" y="284439"/>
        <a:ext cx="353499" cy="354451"/>
      </dsp:txXfrm>
    </dsp:sp>
    <dsp:sp modelId="{CBA864F0-742E-EF4D-989D-A4B24B796133}">
      <dsp:nvSpPr>
        <dsp:cNvPr id="0" name=""/>
        <dsp:cNvSpPr/>
      </dsp:nvSpPr>
      <dsp:spPr>
        <a:xfrm>
          <a:off x="6677761" y="0"/>
          <a:ext cx="2382068" cy="923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Reason</a:t>
          </a:r>
        </a:p>
      </dsp:txBody>
      <dsp:txXfrm>
        <a:off x="6704804" y="27043"/>
        <a:ext cx="2327982" cy="869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82119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9" tIns="46220" rIns="92439" bIns="46220" numCol="1" anchor="t" anchorCtr="0" compatLnSpc="1">
            <a:prstTxWarp prst="textNoShape">
              <a:avLst/>
            </a:prstTxWarp>
          </a:bodyPr>
          <a:lstStyle>
            <a:lvl1pPr defTabSz="924457">
              <a:defRPr sz="1200"/>
            </a:lvl1pPr>
          </a:lstStyle>
          <a:p>
            <a:endParaRPr lang="en-US" dirty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8102" y="1"/>
            <a:ext cx="2982119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9" tIns="46220" rIns="92439" bIns="46220" numCol="1" anchor="t" anchorCtr="0" compatLnSpc="1">
            <a:prstTxWarp prst="textNoShape">
              <a:avLst/>
            </a:prstTxWarp>
          </a:bodyPr>
          <a:lstStyle>
            <a:lvl1pPr algn="r" defTabSz="924457">
              <a:defRPr sz="1200"/>
            </a:lvl1pPr>
          </a:lstStyle>
          <a:p>
            <a:endParaRPr lang="en-US" dirty="0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575"/>
            <a:ext cx="2982119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9" tIns="46220" rIns="92439" bIns="46220" numCol="1" anchor="b" anchorCtr="0" compatLnSpc="1">
            <a:prstTxWarp prst="textNoShape">
              <a:avLst/>
            </a:prstTxWarp>
          </a:bodyPr>
          <a:lstStyle>
            <a:lvl1pPr defTabSz="924457">
              <a:defRPr sz="1200"/>
            </a:lvl1pPr>
          </a:lstStyle>
          <a:p>
            <a:endParaRPr lang="en-US" dirty="0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8102" y="8829575"/>
            <a:ext cx="2982119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9" tIns="46220" rIns="92439" bIns="46220" numCol="1" anchor="b" anchorCtr="0" compatLnSpc="1">
            <a:prstTxWarp prst="textNoShape">
              <a:avLst/>
            </a:prstTxWarp>
          </a:bodyPr>
          <a:lstStyle>
            <a:lvl1pPr algn="r" defTabSz="924457">
              <a:defRPr sz="1200"/>
            </a:lvl1pPr>
          </a:lstStyle>
          <a:p>
            <a:fld id="{AE6C40AB-3C89-BD40-A0D3-6B909177300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933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6" tIns="46063" rIns="92126" bIns="4606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694" y="0"/>
            <a:ext cx="2982119" cy="4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6" tIns="46063" rIns="92126" bIns="4606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135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3538" y="693738"/>
            <a:ext cx="61563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5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89120"/>
            <a:ext cx="5046663" cy="4235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6" tIns="46063" rIns="92126" bIns="460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5241"/>
            <a:ext cx="2982119" cy="4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6" tIns="46063" rIns="92126" bIns="4606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694" y="8855241"/>
            <a:ext cx="2982119" cy="4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6" tIns="46063" rIns="92126" bIns="4606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11E6A8-F04A-2F45-8E52-572622B58FF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57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355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90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961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936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18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522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90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257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94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82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79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23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412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372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3703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966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09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641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399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128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0566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524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01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522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7594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104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303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776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5486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423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6635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402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292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>
              <a:buClr>
                <a:srgbClr val="000000"/>
              </a:buClr>
              <a:buSzPts val="1400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832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8243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017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576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029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519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81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322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905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001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1E6A8-F04A-2F45-8E52-572622B58FF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25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811513" y="2057400"/>
            <a:ext cx="10515600" cy="685800"/>
          </a:xfrm>
          <a:prstGeom prst="rect">
            <a:avLst/>
          </a:prstGeom>
        </p:spPr>
        <p:txBody>
          <a:bodyPr/>
          <a:lstStyle>
            <a:lvl1pPr indent="0" algn="l">
              <a:lnSpc>
                <a:spcPct val="100000"/>
              </a:lnSpc>
              <a:spcAft>
                <a:spcPts val="600"/>
              </a:spcAft>
              <a:buNone/>
              <a:defRPr/>
            </a:lvl1pPr>
            <a:lvl2pPr indent="0">
              <a:lnSpc>
                <a:spcPct val="150000"/>
              </a:lnSpc>
              <a:spcAft>
                <a:spcPts val="600"/>
              </a:spcAft>
              <a:defRPr/>
            </a:lvl2pPr>
            <a:lvl3pPr indent="0">
              <a:lnSpc>
                <a:spcPct val="150000"/>
              </a:lnSpc>
              <a:spcAft>
                <a:spcPts val="600"/>
              </a:spcAft>
              <a:defRPr/>
            </a:lvl3pPr>
            <a:lvl4pPr indent="0">
              <a:lnSpc>
                <a:spcPct val="150000"/>
              </a:lnSpc>
              <a:spcAft>
                <a:spcPts val="600"/>
              </a:spcAft>
              <a:defRPr/>
            </a:lvl4pPr>
            <a:lvl5pPr indent="0">
              <a:lnSpc>
                <a:spcPct val="15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810684" y="3048000"/>
            <a:ext cx="10515600" cy="1600200"/>
          </a:xfrm>
          <a:prstGeom prst="rect">
            <a:avLst/>
          </a:prstGeom>
        </p:spPr>
        <p:txBody>
          <a:bodyPr/>
          <a:lstStyle>
            <a:lvl3pPr marL="1143000" indent="-228600">
              <a:buFont typeface="Arial Black" panose="020B0A04020102020204" pitchFamily="34" charset="0"/>
              <a:buChar char="­"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8710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26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125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40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960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088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763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811513" y="2057400"/>
            <a:ext cx="10515600" cy="685800"/>
          </a:xfrm>
          <a:prstGeom prst="rect">
            <a:avLst/>
          </a:prstGeom>
        </p:spPr>
        <p:txBody>
          <a:bodyPr/>
          <a:lstStyle>
            <a:lvl1pPr indent="0" algn="l">
              <a:lnSpc>
                <a:spcPct val="100000"/>
              </a:lnSpc>
              <a:spcAft>
                <a:spcPts val="600"/>
              </a:spcAft>
              <a:buNone/>
              <a:defRPr/>
            </a:lvl1pPr>
            <a:lvl2pPr indent="0">
              <a:lnSpc>
                <a:spcPct val="150000"/>
              </a:lnSpc>
              <a:spcAft>
                <a:spcPts val="600"/>
              </a:spcAft>
              <a:defRPr/>
            </a:lvl2pPr>
            <a:lvl3pPr indent="0">
              <a:lnSpc>
                <a:spcPct val="150000"/>
              </a:lnSpc>
              <a:spcAft>
                <a:spcPts val="600"/>
              </a:spcAft>
              <a:defRPr/>
            </a:lvl3pPr>
            <a:lvl4pPr indent="0">
              <a:lnSpc>
                <a:spcPct val="150000"/>
              </a:lnSpc>
              <a:spcAft>
                <a:spcPts val="600"/>
              </a:spcAft>
              <a:defRPr/>
            </a:lvl4pPr>
            <a:lvl5pPr indent="0">
              <a:lnSpc>
                <a:spcPct val="15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810684" y="3048000"/>
            <a:ext cx="10515600" cy="1600200"/>
          </a:xfrm>
          <a:prstGeom prst="rect">
            <a:avLst/>
          </a:prstGeom>
        </p:spPr>
        <p:txBody>
          <a:bodyPr/>
          <a:lstStyle>
            <a:lvl3pPr marL="1143000" indent="-228600">
              <a:buFont typeface="Arial Black" panose="020B0A04020102020204" pitchFamily="34" charset="0"/>
              <a:buChar char="­"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872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021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7319512" y="0"/>
            <a:ext cx="4525024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38D70-9C0D-064D-ADE4-9B1B617BA151}" type="datetime1">
              <a:rPr lang="en-US" smtClean="0"/>
              <a:t>8/11/20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43DC-5FB7-4947-BE66-F5EFF4435D1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368300" y="228601"/>
            <a:ext cx="1145540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65760" y="1298448"/>
            <a:ext cx="11460480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821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561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687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77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370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95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121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73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3" r:id="rId2"/>
    <p:sldLayoutId id="2147483697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 Black" panose="020B0A04020102020204" pitchFamily="34" charset="0"/>
        <a:buChar char="&gt;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Garamond" panose="02020404030301010803" pitchFamily="18" charset="0"/>
        <a:buChar char="­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19812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9"/>
          <p:cNvSpPr txBox="1">
            <a:spLocks/>
          </p:cNvSpPr>
          <p:nvPr userDrawn="1"/>
        </p:nvSpPr>
        <p:spPr>
          <a:xfrm>
            <a:off x="609600" y="3657600"/>
            <a:ext cx="10515600" cy="685800"/>
          </a:xfrm>
          <a:prstGeom prst="rect">
            <a:avLst/>
          </a:prstGeom>
        </p:spPr>
        <p:txBody>
          <a:bodyPr/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/>
            <a:r>
              <a:rPr lang="en-US" sz="2800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84029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02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97D19E9E-911B-4645-877F-1BFFFC22DFE2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 b="1" dirty="0">
                <a:solidFill>
                  <a:schemeClr val="accent1"/>
                </a:solidFill>
              </a:rPr>
              <a:t>Meeting Students Where They Are:</a:t>
            </a:r>
            <a:br>
              <a:rPr lang="en-US" sz="4800" b="1" dirty="0">
                <a:solidFill>
                  <a:schemeClr val="accent1"/>
                </a:solidFill>
              </a:rPr>
            </a:br>
            <a:r>
              <a:rPr lang="en-US" sz="4800" b="1" dirty="0">
                <a:solidFill>
                  <a:schemeClr val="accent1"/>
                </a:solidFill>
              </a:rPr>
              <a:t>Trauma-informed Approaches in Post-pandemic Classrooms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4" name="Subtitle 5">
            <a:extLst>
              <a:ext uri="{FF2B5EF4-FFF2-40B4-BE49-F238E27FC236}">
                <a16:creationId xmlns:a16="http://schemas.microsoft.com/office/drawing/2014/main" id="{A1A0D56B-B342-0441-9562-E1CBFF5D7551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endParaRPr lang="en-US" dirty="0"/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dirty="0"/>
              <a:t>Maria Frankland, Ph.D., NCC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dirty="0"/>
              <a:t>August 12, 2020</a:t>
            </a:r>
          </a:p>
        </p:txBody>
      </p:sp>
    </p:spTree>
    <p:extLst>
      <p:ext uri="{BB962C8B-B14F-4D97-AF65-F5344CB8AC3E}">
        <p14:creationId xmlns:p14="http://schemas.microsoft.com/office/powerpoint/2010/main" val="961748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29EF5-C979-7746-A538-2BCBE8D32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Physiology of the Stress Response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020295-159F-704D-BF98-0E1D4AC62E7E}"/>
              </a:ext>
            </a:extLst>
          </p:cNvPr>
          <p:cNvSpPr txBox="1"/>
          <p:nvPr/>
        </p:nvSpPr>
        <p:spPr>
          <a:xfrm>
            <a:off x="990600" y="1600200"/>
            <a:ext cx="10515600" cy="3884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Nervous system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Faster and more specific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SLUDD vs fight-flight-freeze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200000"/>
              </a:lnSpc>
            </a:pPr>
            <a:r>
              <a:rPr lang="en-US" dirty="0"/>
              <a:t>Endocrine system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Slower and more diffuse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Epinephrine, norepinephrine, cortisol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AD1F819F-4263-5C4F-9407-3C966238B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940660"/>
            <a:ext cx="3208110" cy="320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3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939293FE-738C-E34F-8167-076E354E8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0" y="0"/>
            <a:ext cx="7950200" cy="592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69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iger&#10;&#10;Description automatically generated">
            <a:extLst>
              <a:ext uri="{FF2B5EF4-FFF2-40B4-BE49-F238E27FC236}">
                <a16:creationId xmlns:a16="http://schemas.microsoft.com/office/drawing/2014/main" id="{FAB5C962-6AEE-0545-B5D3-806A51C1A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0"/>
            <a:ext cx="7874000" cy="587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8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A363E3DB-805F-F944-A3AA-B179C446A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5443"/>
            <a:ext cx="7874000" cy="587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21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D02E93CB-B096-3540-B184-1E07159C7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22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8C0994-1178-854D-8B0B-AD4A68DFD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9144000" cy="532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72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D1BF-4CA9-E546-8C90-CE340A48F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brain are you using?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71796A1-D88E-BF42-A5F9-0BF1948C0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398" y="1295400"/>
            <a:ext cx="8109204" cy="456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93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79FAF-ACFA-134E-984D-3AA192E3A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does this relate to school?</a:t>
            </a:r>
            <a:endParaRPr lang="en-US" dirty="0"/>
          </a:p>
        </p:txBody>
      </p:sp>
      <p:pic>
        <p:nvPicPr>
          <p:cNvPr id="4" name="Picture 3" descr="A picture containing person, indoor, sitting, book&#10;&#10;Description automatically generated">
            <a:extLst>
              <a:ext uri="{FF2B5EF4-FFF2-40B4-BE49-F238E27FC236}">
                <a16:creationId xmlns:a16="http://schemas.microsoft.com/office/drawing/2014/main" id="{206DEA61-4184-D044-A86B-DCB69F2EE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715" y="1371600"/>
            <a:ext cx="6846570" cy="45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4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BA268-EB46-7046-8A16-2FCFA5630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What’s wrong with you?</a:t>
            </a:r>
            <a:endParaRPr lang="en-US" dirty="0"/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FB3A4790-DD24-104A-BA73-D1A7B2754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69" y="1562100"/>
            <a:ext cx="8616462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35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2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0850D4-FB4E-8549-AAB6-D883878F7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4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2313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5D69C0-F77D-294C-8A62-DFC101599EDF}"/>
              </a:ext>
            </a:extLst>
          </p:cNvPr>
          <p:cNvSpPr txBox="1">
            <a:spLocks/>
          </p:cNvSpPr>
          <p:nvPr/>
        </p:nvSpPr>
        <p:spPr>
          <a:xfrm>
            <a:off x="368300" y="228601"/>
            <a:ext cx="11455400" cy="10668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/>
              <a:t>Overview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D8A4D7A0-4025-D044-8801-BBE9D00094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9448298"/>
              </p:ext>
            </p:extLst>
          </p:nvPr>
        </p:nvGraphicFramePr>
        <p:xfrm>
          <a:off x="2118360" y="1127761"/>
          <a:ext cx="7955280" cy="4602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82931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E6542-C7BB-5048-9D05-CFE1930F2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Troubling Pattern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C444B47-9286-D441-ACEE-F2F4A8FF5E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8480656"/>
              </p:ext>
            </p:extLst>
          </p:nvPr>
        </p:nvGraphicFramePr>
        <p:xfrm>
          <a:off x="1295400" y="4191000"/>
          <a:ext cx="9601200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7CB3784-06B4-8144-BDFE-C9CC08B937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8600" y="1600200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30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pole&#10;&#10;Description automatically generated">
            <a:extLst>
              <a:ext uri="{FF2B5EF4-FFF2-40B4-BE49-F238E27FC236}">
                <a16:creationId xmlns:a16="http://schemas.microsoft.com/office/drawing/2014/main" id="{641531A9-E305-444D-A6D5-3881DFC72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954"/>
            <a:ext cx="12192000" cy="474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34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DDB012-0566-BC4B-9B3C-93D7136DBF1C}"/>
              </a:ext>
            </a:extLst>
          </p:cNvPr>
          <p:cNvSpPr txBox="1"/>
          <p:nvPr/>
        </p:nvSpPr>
        <p:spPr>
          <a:xfrm>
            <a:off x="7558969" y="2894634"/>
            <a:ext cx="3510355" cy="223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Separate the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DEED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from the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DOER</a:t>
            </a: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picture containing guitar&#10;&#10;Description automatically generated">
            <a:extLst>
              <a:ext uri="{FF2B5EF4-FFF2-40B4-BE49-F238E27FC236}">
                <a16:creationId xmlns:a16="http://schemas.microsoft.com/office/drawing/2014/main" id="{5010A26E-22F2-7F46-AD91-87DCE1B0E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6543"/>
          <a:stretch/>
        </p:blipFill>
        <p:spPr>
          <a:xfrm>
            <a:off x="1258859" y="1120046"/>
            <a:ext cx="5635819" cy="35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96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5BF7C-2592-154B-8DE2-86E2EB36D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Trauma-informed:</a:t>
            </a:r>
            <a:br>
              <a:rPr lang="en-US" b="1" dirty="0"/>
            </a:br>
            <a:r>
              <a:rPr lang="en-US" b="1" dirty="0"/>
              <a:t>Key assumptions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B261F4-07C7-7E4B-B6AF-7D6EB0ED4F16}"/>
              </a:ext>
            </a:extLst>
          </p:cNvPr>
          <p:cNvSpPr/>
          <p:nvPr/>
        </p:nvSpPr>
        <p:spPr>
          <a:xfrm>
            <a:off x="3048000" y="2040800"/>
            <a:ext cx="6096000" cy="27764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endParaRPr lang="en-US" b="1" i="1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i="1" dirty="0"/>
              <a:t>Realization</a:t>
            </a:r>
            <a:r>
              <a:rPr lang="en-US" i="1" dirty="0"/>
              <a:t> </a:t>
            </a:r>
            <a:r>
              <a:rPr lang="en-US" dirty="0"/>
              <a:t>about trauma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i="1" dirty="0"/>
              <a:t>Recognition</a:t>
            </a:r>
            <a:r>
              <a:rPr lang="en-US" i="1" dirty="0"/>
              <a:t> </a:t>
            </a:r>
            <a:r>
              <a:rPr lang="en-US" dirty="0"/>
              <a:t>of the signs and symptoms of trauma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i="1" dirty="0"/>
              <a:t>Responses</a:t>
            </a:r>
            <a:r>
              <a:rPr lang="en-US" i="1" dirty="0"/>
              <a:t> </a:t>
            </a:r>
            <a:r>
              <a:rPr lang="en-US" dirty="0"/>
              <a:t>that incorporate knowledge of trauma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i="1" dirty="0"/>
              <a:t>Resistance</a:t>
            </a:r>
            <a:r>
              <a:rPr lang="en-US" i="1" dirty="0"/>
              <a:t> </a:t>
            </a:r>
            <a:r>
              <a:rPr lang="en-US" dirty="0"/>
              <a:t>of re-traumatization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BEA943-B016-6D42-B4AD-9ACF455A9EED}"/>
              </a:ext>
            </a:extLst>
          </p:cNvPr>
          <p:cNvSpPr/>
          <p:nvPr/>
        </p:nvSpPr>
        <p:spPr>
          <a:xfrm rot="10800000" flipV="1">
            <a:off x="4572000" y="5334000"/>
            <a:ext cx="3048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www.samhsa.gov</a:t>
            </a:r>
            <a:r>
              <a:rPr lang="en-US" sz="800" dirty="0"/>
              <a:t>/</a:t>
            </a:r>
            <a:r>
              <a:rPr lang="en-US" sz="800" dirty="0" err="1"/>
              <a:t>nctic</a:t>
            </a:r>
            <a:r>
              <a:rPr lang="en-US" sz="800" dirty="0"/>
              <a:t>/trauma‐interventions</a:t>
            </a:r>
          </a:p>
        </p:txBody>
      </p:sp>
    </p:spTree>
    <p:extLst>
      <p:ext uri="{BB962C8B-B14F-4D97-AF65-F5344CB8AC3E}">
        <p14:creationId xmlns:p14="http://schemas.microsoft.com/office/powerpoint/2010/main" val="3667182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975B-4C08-A545-9252-F6AAB6D3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Trauma-informed:</a:t>
            </a:r>
            <a:br>
              <a:rPr lang="en-US" b="1" dirty="0"/>
            </a:br>
            <a:r>
              <a:rPr lang="en-US" b="1" dirty="0"/>
              <a:t>Underlying Principles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827ED6-D8EB-2745-A6D3-5E220E93E27F}"/>
              </a:ext>
            </a:extLst>
          </p:cNvPr>
          <p:cNvSpPr/>
          <p:nvPr/>
        </p:nvSpPr>
        <p:spPr>
          <a:xfrm>
            <a:off x="3048000" y="1763833"/>
            <a:ext cx="6096000" cy="33303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Safety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Trustworthiness and transparency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Peer support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Collaboration and mutuality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Empowerment, voice, and choice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Cultural, historical, and gender issues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042D37-9D0F-E24F-AC0A-42C286F1F4F5}"/>
              </a:ext>
            </a:extLst>
          </p:cNvPr>
          <p:cNvSpPr/>
          <p:nvPr/>
        </p:nvSpPr>
        <p:spPr>
          <a:xfrm rot="10800000" flipV="1">
            <a:off x="4572000" y="5410200"/>
            <a:ext cx="3048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www.samhsa.gov</a:t>
            </a:r>
            <a:r>
              <a:rPr lang="en-US" sz="800" dirty="0"/>
              <a:t>/</a:t>
            </a:r>
            <a:r>
              <a:rPr lang="en-US" sz="800" dirty="0" err="1"/>
              <a:t>nctic</a:t>
            </a:r>
            <a:r>
              <a:rPr lang="en-US" sz="800" dirty="0"/>
              <a:t>/trauma‐interventions</a:t>
            </a:r>
          </a:p>
        </p:txBody>
      </p:sp>
    </p:spTree>
    <p:extLst>
      <p:ext uri="{BB962C8B-B14F-4D97-AF65-F5344CB8AC3E}">
        <p14:creationId xmlns:p14="http://schemas.microsoft.com/office/powerpoint/2010/main" val="3155682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E1B9C-E87D-1043-A4A7-8D0C466D3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happened to you?</a:t>
            </a:r>
            <a:endParaRPr lang="en-US" dirty="0"/>
          </a:p>
        </p:txBody>
      </p:sp>
      <p:pic>
        <p:nvPicPr>
          <p:cNvPr id="3" name="Picture 2" descr="A picture containing person, person, indoor, window&#10;&#10;Description automatically generated">
            <a:extLst>
              <a:ext uri="{FF2B5EF4-FFF2-40B4-BE49-F238E27FC236}">
                <a16:creationId xmlns:a16="http://schemas.microsoft.com/office/drawing/2014/main" id="{376568A6-7A17-AD4C-BFC3-863C4AE0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1204255"/>
            <a:ext cx="6680200" cy="444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43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8B112-8CB4-4A46-937D-770DF4B98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Trauma-informed IEPs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2786E6-2282-9F46-86C6-73BE8DE28027}"/>
              </a:ext>
            </a:extLst>
          </p:cNvPr>
          <p:cNvSpPr txBox="1"/>
          <p:nvPr/>
        </p:nvSpPr>
        <p:spPr>
          <a:xfrm>
            <a:off x="838200" y="1478338"/>
            <a:ext cx="4191000" cy="417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stress of the process for families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 the impact of trauma when conducting assessments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readability levels of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 on the child, not the test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Goals and services focused on skill-building, improved relationships, and self-regulation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algn="ctr">
              <a:lnSpc>
                <a:spcPct val="200000"/>
              </a:lnSpc>
            </a:pPr>
            <a:r>
              <a:rPr lang="en-US" sz="800" dirty="0"/>
              <a:t>https://www.apa.org/pi/families/resources/newsletter/2018/11/trauma-teaching</a:t>
            </a:r>
          </a:p>
        </p:txBody>
      </p:sp>
      <p:pic>
        <p:nvPicPr>
          <p:cNvPr id="6" name="Picture 5" descr="A close up of text on a brick building&#10;&#10;Description automatically generated">
            <a:extLst>
              <a:ext uri="{FF2B5EF4-FFF2-40B4-BE49-F238E27FC236}">
                <a16:creationId xmlns:a16="http://schemas.microsoft.com/office/drawing/2014/main" id="{B2B23983-4CE1-9D48-8408-8D2D705DA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2" y="1752600"/>
            <a:ext cx="399875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56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F2336-EF6B-0141-A2D6-94DE09023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Reframing Accommodations</a:t>
            </a:r>
            <a:endParaRPr lang="en-US" dirty="0"/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BCA11DFC-5837-C148-BA8C-EAA3DBD915E7}"/>
              </a:ext>
            </a:extLst>
          </p:cNvPr>
          <p:cNvSpPr txBox="1">
            <a:spLocks/>
          </p:cNvSpPr>
          <p:nvPr/>
        </p:nvSpPr>
        <p:spPr>
          <a:xfrm>
            <a:off x="3978137" y="5638800"/>
            <a:ext cx="4235726" cy="33281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800" dirty="0"/>
              <a:t>http://</a:t>
            </a:r>
            <a:r>
              <a:rPr lang="en-US" sz="800" dirty="0" err="1"/>
              <a:t>revelationsineducation.com</a:t>
            </a:r>
            <a:r>
              <a:rPr lang="en-US" sz="800" dirty="0"/>
              <a:t>/publication-accommodations-through-an-aces-lens/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26CCBE8-DF26-2242-AA6A-F74C316C553B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219200"/>
          <a:ext cx="81280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34763815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26647985"/>
                    </a:ext>
                  </a:extLst>
                </a:gridCol>
              </a:tblGrid>
              <a:tr h="470816">
                <a:tc>
                  <a:txBody>
                    <a:bodyPr/>
                    <a:lstStyle/>
                    <a:p>
                      <a:r>
                        <a:rPr lang="en-US" sz="1400" dirty="0"/>
                        <a:t>Traditional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Trauma-Informed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265796"/>
                  </a:ext>
                </a:extLst>
              </a:tr>
              <a:tr h="470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Seating at the front of the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I need a seat where I feel safe and secure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775073"/>
                  </a:ext>
                </a:extLst>
              </a:tr>
              <a:tr h="657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Repetition and explanation of directions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Access to sensory area or table in our classroom for patterned repetitive activities to help me calm down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758056"/>
                  </a:ext>
                </a:extLst>
              </a:tr>
              <a:tr h="9287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Pre-printed classroom notes from 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 personalized set of my accommodations given to all who work with me to allow me to de-escalate, calm down, and become ready to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068634"/>
                  </a:ext>
                </a:extLst>
              </a:tr>
              <a:tr h="9287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Extended time on tests and quizzes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Extended time to regulate if I need this and academic modifications of my assignments when I am dysregulated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84014"/>
                  </a:ext>
                </a:extLst>
              </a:tr>
              <a:tr h="657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Goal: get better at asking for help when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Goal: lessen the number of times I need to use the resiliency team and reset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657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267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F61CF-D3A8-6344-9750-2A9A06DF9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COVID-19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85ED80-7A43-E842-851A-C11AE8860901}"/>
              </a:ext>
            </a:extLst>
          </p:cNvPr>
          <p:cNvSpPr txBox="1"/>
          <p:nvPr/>
        </p:nvSpPr>
        <p:spPr>
          <a:xfrm>
            <a:off x="990600" y="2286000"/>
            <a:ext cx="4114800" cy="1668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Sudden change of routine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Loss/change of relationships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Stress at home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89FA6-13C2-3846-A35B-C026958979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62590" y="2011835"/>
            <a:ext cx="5038810" cy="283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41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A dining room table&#10;&#10;Description automatically generated">
            <a:extLst>
              <a:ext uri="{FF2B5EF4-FFF2-40B4-BE49-F238E27FC236}">
                <a16:creationId xmlns:a16="http://schemas.microsoft.com/office/drawing/2014/main" id="{F40C8061-E591-3242-8138-803E27B97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0" r="12349"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14" name="Picture 13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4336ECFB-FB17-034D-A90A-673934511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83" r="4867"/>
          <a:stretch/>
        </p:blipFill>
        <p:spPr>
          <a:xfrm>
            <a:off x="20" y="3428999"/>
            <a:ext cx="4654276" cy="3428999"/>
          </a:xfrm>
          <a:prstGeom prst="rect">
            <a:avLst/>
          </a:prstGeom>
        </p:spPr>
      </p:pic>
      <p:pic>
        <p:nvPicPr>
          <p:cNvPr id="26" name="Picture 25" descr="A person walking down a street&#10;&#10;Description automatically generated">
            <a:extLst>
              <a:ext uri="{FF2B5EF4-FFF2-40B4-BE49-F238E27FC236}">
                <a16:creationId xmlns:a16="http://schemas.microsoft.com/office/drawing/2014/main" id="{7977E428-5ADC-D44E-9062-0A2D054EC0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90" r="-1" b="5449"/>
          <a:stretch/>
        </p:blipFill>
        <p:spPr>
          <a:xfrm>
            <a:off x="4654295" y="10"/>
            <a:ext cx="7537704" cy="4526265"/>
          </a:xfrm>
          <a:prstGeom prst="rect">
            <a:avLst/>
          </a:prstGeom>
        </p:spPr>
      </p:pic>
      <p:pic>
        <p:nvPicPr>
          <p:cNvPr id="8" name="Picture 7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00E84C0A-3D07-2C49-9864-50B2B5876F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49" r="14493" b="-2"/>
          <a:stretch/>
        </p:blipFill>
        <p:spPr>
          <a:xfrm>
            <a:off x="4693920" y="4526276"/>
            <a:ext cx="2472942" cy="2331725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FCD9506-7D13-4435-85CE-91C78F60B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66864" y="4526275"/>
            <a:ext cx="0" cy="2331725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window, indoor, car, sitting&#10;&#10;Description automatically generated">
            <a:extLst>
              <a:ext uri="{FF2B5EF4-FFF2-40B4-BE49-F238E27FC236}">
                <a16:creationId xmlns:a16="http://schemas.microsoft.com/office/drawing/2014/main" id="{2F7034D4-539D-A048-808B-1470A2711F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084" r="11258" b="-2"/>
          <a:stretch/>
        </p:blipFill>
        <p:spPr>
          <a:xfrm>
            <a:off x="7206488" y="4526276"/>
            <a:ext cx="2472942" cy="2331725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E3C5E11-2CF0-4625-B686-BBC822C67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79432" y="4526275"/>
            <a:ext cx="0" cy="2331725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A person standing in a parking lot&#10;&#10;Description automatically generated">
            <a:extLst>
              <a:ext uri="{FF2B5EF4-FFF2-40B4-BE49-F238E27FC236}">
                <a16:creationId xmlns:a16="http://schemas.microsoft.com/office/drawing/2014/main" id="{A1AAA62F-EDDA-7443-8540-3BD145EF54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73" b="1"/>
          <a:stretch/>
        </p:blipFill>
        <p:spPr>
          <a:xfrm>
            <a:off x="9719054" y="4526274"/>
            <a:ext cx="2472939" cy="2331726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0C42060-C51A-4747-8EF1-1ECC341A6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8403336" y="777240"/>
            <a:ext cx="0" cy="7498080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ADCBCE9-1F58-407A-ADB9-78411AAEB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0"/>
            <a:ext cx="0" cy="6858000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6CCF9C6-EE24-4435-BE37-FF68188A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2308860" y="1120141"/>
            <a:ext cx="0" cy="4617720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701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C46E-520E-B342-B7FA-1A580C20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Trauma Defined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70EF0-BB93-0143-AD59-5F6804BFCD3F}"/>
              </a:ext>
            </a:extLst>
          </p:cNvPr>
          <p:cNvSpPr/>
          <p:nvPr/>
        </p:nvSpPr>
        <p:spPr>
          <a:xfrm>
            <a:off x="1257300" y="1690689"/>
            <a:ext cx="9677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Individual trauma results from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an </a:t>
            </a:r>
            <a:r>
              <a:rPr lang="en-US" sz="2000" b="1" i="1" dirty="0"/>
              <a:t>event</a:t>
            </a:r>
            <a:r>
              <a:rPr lang="en-US" sz="2000" dirty="0"/>
              <a:t>, series of events, or set of circumstances that is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b="1" i="1" dirty="0"/>
              <a:t>experienced</a:t>
            </a:r>
            <a:r>
              <a:rPr lang="en-US" sz="2000" dirty="0"/>
              <a:t> by an individual as physically or emotionally harmful or life threatening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and that has lasting adverse </a:t>
            </a:r>
            <a:r>
              <a:rPr lang="en-US" sz="2000" b="1" i="1" dirty="0"/>
              <a:t>effects</a:t>
            </a:r>
            <a:r>
              <a:rPr lang="en-US" sz="2000" dirty="0"/>
              <a:t> on the individual’s functioning and mental, physical, social, emotional, or spiritual well-being.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F76AC3-143F-734B-86D0-A9B6719B4C3C}"/>
              </a:ext>
            </a:extLst>
          </p:cNvPr>
          <p:cNvSpPr/>
          <p:nvPr/>
        </p:nvSpPr>
        <p:spPr>
          <a:xfrm>
            <a:off x="5064307" y="5334000"/>
            <a:ext cx="20633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https://www.samhsa.gov/trauma-violence</a:t>
            </a:r>
          </a:p>
        </p:txBody>
      </p:sp>
    </p:spTree>
    <p:extLst>
      <p:ext uri="{BB962C8B-B14F-4D97-AF65-F5344CB8AC3E}">
        <p14:creationId xmlns:p14="http://schemas.microsoft.com/office/powerpoint/2010/main" val="759820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33E03-701E-6247-890C-42D3A70DD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Re-traumatization</a:t>
            </a:r>
            <a:endParaRPr lang="en-US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79565196-618B-EE4F-AC94-A043412004E5}"/>
              </a:ext>
            </a:extLst>
          </p:cNvPr>
          <p:cNvSpPr txBox="1">
            <a:spLocks/>
          </p:cNvSpPr>
          <p:nvPr/>
        </p:nvSpPr>
        <p:spPr>
          <a:xfrm>
            <a:off x="1371600" y="1754124"/>
            <a:ext cx="6518275" cy="33497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Black" panose="020B0A04020102020204" pitchFamily="34" charset="0"/>
              <a:buChar char="&gt;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aramond" panose="02020404030301010803" pitchFamily="18" charset="0"/>
              <a:buChar char="­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r>
              <a:rPr lang="en-US" dirty="0"/>
              <a:t>Reliving a trauma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r>
              <a:rPr lang="en-US" dirty="0"/>
              <a:t>Experiencing similar stress reactions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r>
              <a:rPr lang="en-US" dirty="0"/>
              <a:t>Reawakening memories of the initial trauma</a:t>
            </a:r>
          </a:p>
        </p:txBody>
      </p:sp>
      <p:pic>
        <p:nvPicPr>
          <p:cNvPr id="4" name="Content Placeholder 14" descr="A picture containing person, outdoor, person, building&#10;&#10;Description automatically generated">
            <a:extLst>
              <a:ext uri="{FF2B5EF4-FFF2-40B4-BE49-F238E27FC236}">
                <a16:creationId xmlns:a16="http://schemas.microsoft.com/office/drawing/2014/main" id="{12C7FAFF-2A3F-0B41-A65F-A096DC72C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743200"/>
            <a:ext cx="2209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87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CA20B-EC72-024F-854C-7CC8174F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Promoting Resilience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74FBF8-57E2-9D48-9FFB-51430BFFE4E4}"/>
              </a:ext>
            </a:extLst>
          </p:cNvPr>
          <p:cNvSpPr txBox="1"/>
          <p:nvPr/>
        </p:nvSpPr>
        <p:spPr>
          <a:xfrm>
            <a:off x="1289222" y="2040831"/>
            <a:ext cx="457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caring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Communicate high expectations and positive beliefs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opportunities for student voice and choice</a:t>
            </a:r>
          </a:p>
        </p:txBody>
      </p:sp>
      <p:pic>
        <p:nvPicPr>
          <p:cNvPr id="6" name="Picture 5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1A6A4757-CFCF-324A-8924-92BD3C622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935" y="2729490"/>
            <a:ext cx="4249665" cy="283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55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2C7CB2-5344-8147-B1D2-4325DBEE5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659" y="0"/>
            <a:ext cx="4554682" cy="589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44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9186-7637-C847-A779-574AD9E00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“Power With” Strategies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9EA9317-F0E4-714F-96A1-B8C90CBED2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8347767"/>
              </p:ext>
            </p:extLst>
          </p:nvPr>
        </p:nvGraphicFramePr>
        <p:xfrm>
          <a:off x="3238500" y="1524000"/>
          <a:ext cx="57150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6386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232180-1F09-744B-BD46-DCACC2C2E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90" y="0"/>
            <a:ext cx="5966619" cy="596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47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BC918-CBD7-2245-A5F4-E4B46E2EF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Learning Paradigms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F57E0-A4D0-8540-BF09-A750894592B8}"/>
              </a:ext>
            </a:extLst>
          </p:cNvPr>
          <p:cNvSpPr txBox="1"/>
          <p:nvPr/>
        </p:nvSpPr>
        <p:spPr>
          <a:xfrm>
            <a:off x="990600" y="1295400"/>
            <a:ext cx="9906000" cy="3330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Hybrid – Remote – Online – Distance – Synchronous – Asynchronous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Stressful!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Be aware of potential inequities in: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Access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Support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Comfort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C64E1-69B8-4841-A20B-F991EF3CA6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77000" y="2960567"/>
            <a:ext cx="3530600" cy="234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94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168D5-C274-0A4A-BB1D-6D6704D57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Survival Brain</a:t>
            </a:r>
            <a:br>
              <a:rPr lang="en-US" dirty="0"/>
            </a:br>
            <a:r>
              <a:rPr lang="en-US" dirty="0"/>
              <a:t>to Learning Brain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1D7B4B8-60D5-C24E-8AD5-F9A4EA549F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8131929"/>
              </p:ext>
            </p:extLst>
          </p:nvPr>
        </p:nvGraphicFramePr>
        <p:xfrm>
          <a:off x="1562100" y="2967335"/>
          <a:ext cx="9067800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8956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63A2B-3715-844D-A41A-E7D71FD4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 1: Regulate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885272-4AF7-5C41-BA55-8DD2648DF0D0}"/>
              </a:ext>
            </a:extLst>
          </p:cNvPr>
          <p:cNvSpPr/>
          <p:nvPr/>
        </p:nvSpPr>
        <p:spPr>
          <a:xfrm>
            <a:off x="914400" y="2136338"/>
            <a:ext cx="6400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Students feel physically and emotionally calm and settled.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Create structure through routine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Provide opportunities for student input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Insert breaks for self-regulation and physical activity</a:t>
            </a:r>
          </a:p>
          <a:p>
            <a:pPr lvl="1"/>
            <a:endParaRPr lang="en-US" dirty="0"/>
          </a:p>
        </p:txBody>
      </p:sp>
      <p:pic>
        <p:nvPicPr>
          <p:cNvPr id="7" name="Picture 6" descr="A group of people sitting around a living room&#10;&#10;Description automatically generated">
            <a:extLst>
              <a:ext uri="{FF2B5EF4-FFF2-40B4-BE49-F238E27FC236}">
                <a16:creationId xmlns:a16="http://schemas.microsoft.com/office/drawing/2014/main" id="{C4976CAB-EFDF-C947-AF1F-F74ADDF77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652" y="2875001"/>
            <a:ext cx="3584594" cy="25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6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stop sign at night&#10;&#10;Description automatically generated">
            <a:extLst>
              <a:ext uri="{FF2B5EF4-FFF2-40B4-BE49-F238E27FC236}">
                <a16:creationId xmlns:a16="http://schemas.microsoft.com/office/drawing/2014/main" id="{FD14D2A1-3E3C-7E42-88B6-2CA20FFD9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181" y="1809680"/>
            <a:ext cx="5462546" cy="328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61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5C97F-C512-3E43-B147-94F22DFD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Square Breathing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23F9E56-C20B-054B-86AA-DD10A1168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0" y="1524000"/>
            <a:ext cx="3759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11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ABA467-6C03-354D-944F-9E6D6341A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12192"/>
            <a:ext cx="5410200" cy="598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6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DFFF2-4521-4746-B85E-5C2118D96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8958FB-3CFA-2045-AC35-2BF7D5698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373523"/>
              </p:ext>
            </p:extLst>
          </p:nvPr>
        </p:nvGraphicFramePr>
        <p:xfrm>
          <a:off x="2032000" y="1783080"/>
          <a:ext cx="8128000" cy="2997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86069918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936184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4395883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15579398"/>
                    </a:ext>
                  </a:extLst>
                </a:gridCol>
              </a:tblGrid>
              <a:tr h="857885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Go for a walk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Take a virtual tour of a museum, aquarium, or zoo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Clean and organize a drawer or closet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Play a board game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2660"/>
                  </a:ext>
                </a:extLst>
              </a:tr>
              <a:tr h="122555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Give yourself or someone else a makeover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 a book or listen to an audiobook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Do a jigsaw puzzle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Go on a photo scavenger hunt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3290"/>
                  </a:ext>
                </a:extLst>
              </a:tr>
              <a:tr h="857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a playlist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Rearrange your bedroom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Make a collage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Cook or bake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53166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98657F3-CBE4-194F-96C6-B32A61037A0B}"/>
              </a:ext>
            </a:extLst>
          </p:cNvPr>
          <p:cNvSpPr/>
          <p:nvPr/>
        </p:nvSpPr>
        <p:spPr>
          <a:xfrm>
            <a:off x="5011408" y="5334000"/>
            <a:ext cx="21691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https://umaine.edu/beyond-crisis-schooling/</a:t>
            </a:r>
          </a:p>
        </p:txBody>
      </p:sp>
    </p:spTree>
    <p:extLst>
      <p:ext uri="{BB962C8B-B14F-4D97-AF65-F5344CB8AC3E}">
        <p14:creationId xmlns:p14="http://schemas.microsoft.com/office/powerpoint/2010/main" val="3738707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CA7BE-3DC2-4C41-BAA7-766791013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 2: Relate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60CE52-2FF0-8041-A585-764D78D85272}"/>
              </a:ext>
            </a:extLst>
          </p:cNvPr>
          <p:cNvSpPr/>
          <p:nvPr/>
        </p:nvSpPr>
        <p:spPr>
          <a:xfrm>
            <a:off x="838200" y="2040831"/>
            <a:ext cx="5943600" cy="2776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Students feel emotionally connected through safe and supportive relationships attuned to their needs.</a:t>
            </a:r>
          </a:p>
          <a:p>
            <a:pPr marL="0" indent="0">
              <a:buNone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Reframe challenging behaviors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Respond, don’t react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Model positive interactions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Create ways for students and families to check in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136B16-8E2D-AD4F-94CE-BE68ACA5C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550" y="1333500"/>
            <a:ext cx="3238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30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69721-15D7-9943-9A1E-55D7620A0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 3: Reason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537926-EF81-A54E-8098-6DCEF996D69C}"/>
              </a:ext>
            </a:extLst>
          </p:cNvPr>
          <p:cNvSpPr/>
          <p:nvPr/>
        </p:nvSpPr>
        <p:spPr>
          <a:xfrm>
            <a:off x="838200" y="1625333"/>
            <a:ext cx="10515600" cy="2776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Students feel ready and able to engage with formal instruction and learning.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Trial and error are inevitable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Reduce workloads and chunk assignments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Use both verbal and written instructions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Connect learning with household activities</a:t>
            </a:r>
          </a:p>
        </p:txBody>
      </p:sp>
      <p:pic>
        <p:nvPicPr>
          <p:cNvPr id="5" name="Picture 4" descr="A picture containing table, game&#10;&#10;Description automatically generated">
            <a:extLst>
              <a:ext uri="{FF2B5EF4-FFF2-40B4-BE49-F238E27FC236}">
                <a16:creationId xmlns:a16="http://schemas.microsoft.com/office/drawing/2014/main" id="{3574A47D-978D-AB40-8C40-7131E9177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0" y="2950896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755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3B16-1AC4-EB41-A299-4D5A2F520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Caregivers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FE838A-16D6-144A-A8FF-80CD1ED3F610}"/>
              </a:ext>
            </a:extLst>
          </p:cNvPr>
          <p:cNvSpPr txBox="1"/>
          <p:nvPr/>
        </p:nvSpPr>
        <p:spPr>
          <a:xfrm>
            <a:off x="1066800" y="1486833"/>
            <a:ext cx="4267200" cy="3884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Make time for yourself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Prioritize healthy choices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Be realistic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Set boundaries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Reconnect with things you enjoy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85D8E7-D22C-134B-B124-7DB0B4118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709" y="1524000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34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BF71FE-AF3C-2047-A3B6-4F43C9D63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5" y="304800"/>
            <a:ext cx="5238750" cy="518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81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2B97ED44-C0C8-8844-B583-12660F6C4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50" y="533400"/>
            <a:ext cx="51181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31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25DCAA85-387C-2648-9B5E-24824FA95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53331"/>
            <a:ext cx="4395290" cy="4351338"/>
          </a:xfrm>
          <a:prstGeom prst="rect">
            <a:avLst/>
          </a:prstGeom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41A52CD-EA51-C543-AB79-983582CAB492}"/>
              </a:ext>
            </a:extLst>
          </p:cNvPr>
          <p:cNvSpPr txBox="1">
            <a:spLocks/>
          </p:cNvSpPr>
          <p:nvPr/>
        </p:nvSpPr>
        <p:spPr>
          <a:xfrm>
            <a:off x="6096000" y="1253331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Black" panose="020B0A04020102020204" pitchFamily="34" charset="0"/>
              <a:buChar char="&gt;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aramond" panose="02020404030301010803" pitchFamily="18" charset="0"/>
              <a:buChar char="­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Email: </a:t>
            </a:r>
            <a:r>
              <a:rPr lang="en-US" dirty="0" err="1"/>
              <a:t>maria.frankland@maine.edu</a:t>
            </a: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Twitter: @</a:t>
            </a:r>
            <a:r>
              <a:rPr lang="en-US" dirty="0" err="1"/>
              <a:t>maria_frankland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635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C2F6A-13C8-9B47-92C9-DDE0FA0D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Collective Trauma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A09012-66FE-9541-90E9-00EC7BEFC879}"/>
              </a:ext>
            </a:extLst>
          </p:cNvPr>
          <p:cNvSpPr txBox="1"/>
          <p:nvPr/>
        </p:nvSpPr>
        <p:spPr>
          <a:xfrm>
            <a:off x="609600" y="1295400"/>
            <a:ext cx="10744200" cy="3997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dirty="0"/>
              <a:t>Traumatic experience that impacts entire groups of people, communities, or societies</a:t>
            </a:r>
          </a:p>
          <a:p>
            <a:endParaRPr lang="en-US" sz="2000" dirty="0"/>
          </a:p>
          <a:p>
            <a:pPr>
              <a:lnSpc>
                <a:spcPct val="200000"/>
              </a:lnSpc>
            </a:pPr>
            <a:r>
              <a:rPr lang="en-US" sz="2000" dirty="0"/>
              <a:t>Impacts: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relationships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policies and governmental processes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way the society functions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social norms</a:t>
            </a:r>
          </a:p>
        </p:txBody>
      </p:sp>
      <p:pic>
        <p:nvPicPr>
          <p:cNvPr id="6" name="Picture 5" descr="A picture containing colorful, table, fabric, room&#10;&#10;Description automatically generated">
            <a:extLst>
              <a:ext uri="{FF2B5EF4-FFF2-40B4-BE49-F238E27FC236}">
                <a16:creationId xmlns:a16="http://schemas.microsoft.com/office/drawing/2014/main" id="{BBDE1023-C5EF-1D4C-B994-AE09CACA7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664" y="2620963"/>
            <a:ext cx="4694136" cy="19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88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rock&#10;&#10;Description automatically generated">
            <a:extLst>
              <a:ext uri="{FF2B5EF4-FFF2-40B4-BE49-F238E27FC236}">
                <a16:creationId xmlns:a16="http://schemas.microsoft.com/office/drawing/2014/main" id="{8508B2F6-F339-604F-9A61-14FEAB616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0" y="304800"/>
            <a:ext cx="53594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78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A1BE3-0794-7A44-827E-36CD0E18C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Maladaptive Responses:</a:t>
            </a:r>
            <a:br>
              <a:rPr lang="en-US" b="1" dirty="0"/>
            </a:br>
            <a:r>
              <a:rPr lang="en-US" b="1" dirty="0"/>
              <a:t>Internalizing Behaviors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40BD8-E465-D641-881F-9F4F24F793F9}"/>
              </a:ext>
            </a:extLst>
          </p:cNvPr>
          <p:cNvSpPr txBox="1"/>
          <p:nvPr/>
        </p:nvSpPr>
        <p:spPr>
          <a:xfrm>
            <a:off x="1066800" y="1828800"/>
            <a:ext cx="10058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Emotions are over-controlled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Directed inward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Somatic symptoms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What you may see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Sad, depressed, withdrawn, and/or fearful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Overly shy or timid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Reluctant to participate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Self-injury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AE3D5478-71BB-E640-858F-E2EBD7656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829" y="2209800"/>
            <a:ext cx="4266371" cy="320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83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A1BE3-0794-7A44-827E-36CD0E18C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Maladaptive Responses:</a:t>
            </a:r>
            <a:br>
              <a:rPr lang="en-US" b="1" dirty="0"/>
            </a:br>
            <a:r>
              <a:rPr lang="en-US" b="1" dirty="0"/>
              <a:t>Externalizing Behaviors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40BD8-E465-D641-881F-9F4F24F793F9}"/>
              </a:ext>
            </a:extLst>
          </p:cNvPr>
          <p:cNvSpPr txBox="1"/>
          <p:nvPr/>
        </p:nvSpPr>
        <p:spPr>
          <a:xfrm>
            <a:off x="1066800" y="1828800"/>
            <a:ext cx="10058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Emotions are under-controlled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Directed outward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More readily noticed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What you may see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Inappropriate language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Physical aggression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Noncompliance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Inappropriate use of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D5478-71BB-E640-858F-E2EBD76564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04708" y="2095500"/>
            <a:ext cx="4849092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07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E0CA4-5806-704D-9F37-62FBFEBC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does this happen?</a:t>
            </a:r>
            <a:endParaRPr lang="en-US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2B37D5FA-D38C-7845-BB5E-769DC1EBB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439" y="1298576"/>
            <a:ext cx="4937125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9199"/>
      </p:ext>
    </p:extLst>
  </p:cSld>
  <p:clrMapOvr>
    <a:masterClrMapping/>
  </p:clrMapOvr>
</p:sld>
</file>

<file path=ppt/theme/theme1.xml><?xml version="1.0" encoding="utf-8"?>
<a:theme xmlns:a="http://schemas.openxmlformats.org/drawingml/2006/main" name="School Health Slid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chool Health Slide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910</Words>
  <Application>Microsoft Macintosh PowerPoint</Application>
  <PresentationFormat>Widescreen</PresentationFormat>
  <Paragraphs>240</Paragraphs>
  <Slides>46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Arial Black</vt:lpstr>
      <vt:lpstr>Calibri</vt:lpstr>
      <vt:lpstr>Calibri Light</vt:lpstr>
      <vt:lpstr>Garamond</vt:lpstr>
      <vt:lpstr>School Health Slide Master</vt:lpstr>
      <vt:lpstr>Custom Design</vt:lpstr>
      <vt:lpstr>1_School Health Slide Master</vt:lpstr>
      <vt:lpstr>PowerPoint Presentation</vt:lpstr>
      <vt:lpstr>PowerPoint Presentation</vt:lpstr>
      <vt:lpstr>Trauma Defined</vt:lpstr>
      <vt:lpstr>PowerPoint Presentation</vt:lpstr>
      <vt:lpstr>Collective Trauma</vt:lpstr>
      <vt:lpstr>PowerPoint Presentation</vt:lpstr>
      <vt:lpstr>Maladaptive Responses: Internalizing Behaviors</vt:lpstr>
      <vt:lpstr>Maladaptive Responses: Externalizing Behaviors</vt:lpstr>
      <vt:lpstr>Why does this happen?</vt:lpstr>
      <vt:lpstr>Physiology of the Stress Response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brain are you using?</vt:lpstr>
      <vt:lpstr>How does this relate to school?</vt:lpstr>
      <vt:lpstr>What’s wrong with you?</vt:lpstr>
      <vt:lpstr>PowerPoint Presentation</vt:lpstr>
      <vt:lpstr>A Troubling Pattern</vt:lpstr>
      <vt:lpstr>PowerPoint Presentation</vt:lpstr>
      <vt:lpstr>PowerPoint Presentation</vt:lpstr>
      <vt:lpstr>Trauma-informed: Key assumptions</vt:lpstr>
      <vt:lpstr>Trauma-informed: Underlying Principles</vt:lpstr>
      <vt:lpstr>What happened to you?</vt:lpstr>
      <vt:lpstr>Trauma-informed IEPs</vt:lpstr>
      <vt:lpstr>Reframing Accommodations</vt:lpstr>
      <vt:lpstr>Impact of COVID-19</vt:lpstr>
      <vt:lpstr>PowerPoint Presentation</vt:lpstr>
      <vt:lpstr>Re-traumatization</vt:lpstr>
      <vt:lpstr>Promoting Resilience</vt:lpstr>
      <vt:lpstr>PowerPoint Presentation</vt:lpstr>
      <vt:lpstr>“Power With” Strategies</vt:lpstr>
      <vt:lpstr>PowerPoint Presentation</vt:lpstr>
      <vt:lpstr>New Learning Paradigms</vt:lpstr>
      <vt:lpstr>From Survival Brain to Learning Brain</vt:lpstr>
      <vt:lpstr>Step 1: Regulate</vt:lpstr>
      <vt:lpstr>PowerPoint Presentation</vt:lpstr>
      <vt:lpstr>Square Breathing</vt:lpstr>
      <vt:lpstr>Activities</vt:lpstr>
      <vt:lpstr>Step 2: Relate</vt:lpstr>
      <vt:lpstr>Step 3: Reason</vt:lpstr>
      <vt:lpstr>Tips for Caregivers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Frankland</dc:creator>
  <cp:lastModifiedBy>Maria Frankland</cp:lastModifiedBy>
  <cp:revision>4</cp:revision>
  <dcterms:created xsi:type="dcterms:W3CDTF">2020-08-10T02:44:15Z</dcterms:created>
  <dcterms:modified xsi:type="dcterms:W3CDTF">2020-08-11T21:51:27Z</dcterms:modified>
</cp:coreProperties>
</file>